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7105650" cy="102393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16" autoAdjust="0"/>
  </p:normalViewPr>
  <p:slideViewPr>
    <p:cSldViewPr>
      <p:cViewPr>
        <p:scale>
          <a:sx n="57" d="100"/>
          <a:sy n="57" d="100"/>
        </p:scale>
        <p:origin x="-1794" y="-390"/>
      </p:cViewPr>
      <p:guideLst>
        <p:guide orient="horz" pos="2160"/>
        <p:guide pos="2880"/>
      </p:guideLst>
    </p:cSldViewPr>
  </p:slideViewPr>
  <p:notesTextViewPr>
    <p:cViewPr>
      <p:scale>
        <a:sx n="100" d="100"/>
        <a:sy n="100" d="100"/>
      </p:scale>
      <p:origin x="0" y="24"/>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9115" cy="511969"/>
          </a:xfrm>
          <a:prstGeom prst="rect">
            <a:avLst/>
          </a:prstGeom>
        </p:spPr>
        <p:txBody>
          <a:bodyPr vert="horz" lIns="99112" tIns="49556" rIns="99112" bIns="49556" rtlCol="0"/>
          <a:lstStyle>
            <a:lvl1pPr algn="l">
              <a:defRPr sz="1300"/>
            </a:lvl1pPr>
          </a:lstStyle>
          <a:p>
            <a:endParaRPr lang="de-DE"/>
          </a:p>
        </p:txBody>
      </p:sp>
      <p:sp>
        <p:nvSpPr>
          <p:cNvPr id="3" name="Datumsplatzhalter 2"/>
          <p:cNvSpPr>
            <a:spLocks noGrp="1"/>
          </p:cNvSpPr>
          <p:nvPr>
            <p:ph type="dt" idx="1"/>
          </p:nvPr>
        </p:nvSpPr>
        <p:spPr>
          <a:xfrm>
            <a:off x="4024891" y="0"/>
            <a:ext cx="3079115" cy="511969"/>
          </a:xfrm>
          <a:prstGeom prst="rect">
            <a:avLst/>
          </a:prstGeom>
        </p:spPr>
        <p:txBody>
          <a:bodyPr vert="horz" lIns="99112" tIns="49556" rIns="99112" bIns="49556" rtlCol="0"/>
          <a:lstStyle>
            <a:lvl1pPr algn="r">
              <a:defRPr sz="1300"/>
            </a:lvl1pPr>
          </a:lstStyle>
          <a:p>
            <a:fld id="{21B44DB2-F659-4D95-B56D-01116E4299CA}" type="datetimeFigureOut">
              <a:rPr lang="de-DE" smtClean="0"/>
              <a:pPr/>
              <a:t>04.07.2019</a:t>
            </a:fld>
            <a:endParaRPr lang="de-DE"/>
          </a:p>
        </p:txBody>
      </p:sp>
      <p:sp>
        <p:nvSpPr>
          <p:cNvPr id="4" name="Folienbildplatzhalter 3"/>
          <p:cNvSpPr>
            <a:spLocks noGrp="1" noRot="1" noChangeAspect="1"/>
          </p:cNvSpPr>
          <p:nvPr>
            <p:ph type="sldImg" idx="2"/>
          </p:nvPr>
        </p:nvSpPr>
        <p:spPr>
          <a:xfrm>
            <a:off x="993775" y="768350"/>
            <a:ext cx="5118100" cy="3840163"/>
          </a:xfrm>
          <a:prstGeom prst="rect">
            <a:avLst/>
          </a:prstGeom>
          <a:noFill/>
          <a:ln w="12700">
            <a:solidFill>
              <a:prstClr val="black"/>
            </a:solidFill>
          </a:ln>
        </p:spPr>
        <p:txBody>
          <a:bodyPr vert="horz" lIns="99112" tIns="49556" rIns="99112" bIns="49556" rtlCol="0" anchor="ctr"/>
          <a:lstStyle/>
          <a:p>
            <a:endParaRPr lang="de-DE"/>
          </a:p>
        </p:txBody>
      </p:sp>
      <p:sp>
        <p:nvSpPr>
          <p:cNvPr id="5" name="Notizenplatzhalter 4"/>
          <p:cNvSpPr>
            <a:spLocks noGrp="1"/>
          </p:cNvSpPr>
          <p:nvPr>
            <p:ph type="body" sz="quarter" idx="3"/>
          </p:nvPr>
        </p:nvSpPr>
        <p:spPr>
          <a:xfrm>
            <a:off x="710565" y="4863703"/>
            <a:ext cx="5684520" cy="4607719"/>
          </a:xfrm>
          <a:prstGeom prst="rect">
            <a:avLst/>
          </a:prstGeom>
        </p:spPr>
        <p:txBody>
          <a:bodyPr vert="horz" lIns="99112" tIns="49556" rIns="99112" bIns="49556"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725629"/>
            <a:ext cx="3079115" cy="511969"/>
          </a:xfrm>
          <a:prstGeom prst="rect">
            <a:avLst/>
          </a:prstGeom>
        </p:spPr>
        <p:txBody>
          <a:bodyPr vert="horz" lIns="99112" tIns="49556" rIns="99112" bIns="49556" rtlCol="0" anchor="b"/>
          <a:lstStyle>
            <a:lvl1pPr algn="l">
              <a:defRPr sz="1300"/>
            </a:lvl1pPr>
          </a:lstStyle>
          <a:p>
            <a:endParaRPr lang="de-DE"/>
          </a:p>
        </p:txBody>
      </p:sp>
      <p:sp>
        <p:nvSpPr>
          <p:cNvPr id="7" name="Foliennummernplatzhalter 6"/>
          <p:cNvSpPr>
            <a:spLocks noGrp="1"/>
          </p:cNvSpPr>
          <p:nvPr>
            <p:ph type="sldNum" sz="quarter" idx="5"/>
          </p:nvPr>
        </p:nvSpPr>
        <p:spPr>
          <a:xfrm>
            <a:off x="4024891" y="9725629"/>
            <a:ext cx="3079115" cy="511969"/>
          </a:xfrm>
          <a:prstGeom prst="rect">
            <a:avLst/>
          </a:prstGeom>
        </p:spPr>
        <p:txBody>
          <a:bodyPr vert="horz" lIns="99112" tIns="49556" rIns="99112" bIns="49556" rtlCol="0" anchor="b"/>
          <a:lstStyle>
            <a:lvl1pPr algn="r">
              <a:defRPr sz="1300"/>
            </a:lvl1pPr>
          </a:lstStyle>
          <a:p>
            <a:fld id="{1F57C48E-2477-4BC9-9F15-48E84BC0E63B}" type="slidenum">
              <a:rPr lang="de-DE" smtClean="0"/>
              <a:pPr/>
              <a:t>‹Nr.›</a:t>
            </a:fld>
            <a:endParaRPr lang="de-DE"/>
          </a:p>
        </p:txBody>
      </p:sp>
    </p:spTree>
    <p:extLst>
      <p:ext uri="{BB962C8B-B14F-4D97-AF65-F5344CB8AC3E}">
        <p14:creationId xmlns:p14="http://schemas.microsoft.com/office/powerpoint/2010/main" val="3463595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1F57C48E-2477-4BC9-9F15-48E84BC0E63B}" type="slidenum">
              <a:rPr lang="de-DE" smtClean="0"/>
              <a:pPr/>
              <a:t>1</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71EE46EE-FE94-4CB5-86AA-FA45793FF759}" type="datetimeFigureOut">
              <a:rPr lang="de-DE" smtClean="0"/>
              <a:pPr/>
              <a:t>04.07.2019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95A4CAC-D6B3-4784-A073-CD8EB77C20B8}"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1EE46EE-FE94-4CB5-86AA-FA45793FF759}" type="datetimeFigureOut">
              <a:rPr lang="de-DE" smtClean="0"/>
              <a:pPr/>
              <a:t>04.07.2019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95A4CAC-D6B3-4784-A073-CD8EB77C20B8}"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1EE46EE-FE94-4CB5-86AA-FA45793FF759}" type="datetimeFigureOut">
              <a:rPr lang="de-DE" smtClean="0"/>
              <a:pPr/>
              <a:t>04.07.2019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95A4CAC-D6B3-4784-A073-CD8EB77C20B8}"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1EE46EE-FE94-4CB5-86AA-FA45793FF759}" type="datetimeFigureOut">
              <a:rPr lang="de-DE" smtClean="0"/>
              <a:pPr/>
              <a:t>04.07.2019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95A4CAC-D6B3-4784-A073-CD8EB77C20B8}"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71EE46EE-FE94-4CB5-86AA-FA45793FF759}" type="datetimeFigureOut">
              <a:rPr lang="de-DE" smtClean="0"/>
              <a:pPr/>
              <a:t>04.07.2019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95A4CAC-D6B3-4784-A073-CD8EB77C20B8}"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71EE46EE-FE94-4CB5-86AA-FA45793FF759}" type="datetimeFigureOut">
              <a:rPr lang="de-DE" smtClean="0"/>
              <a:pPr/>
              <a:t>04.07.2019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95A4CAC-D6B3-4784-A073-CD8EB77C20B8}"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71EE46EE-FE94-4CB5-86AA-FA45793FF759}" type="datetimeFigureOut">
              <a:rPr lang="de-DE" smtClean="0"/>
              <a:pPr/>
              <a:t>04.07.2019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95A4CAC-D6B3-4784-A073-CD8EB77C20B8}"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71EE46EE-FE94-4CB5-86AA-FA45793FF759}" type="datetimeFigureOut">
              <a:rPr lang="de-DE" smtClean="0"/>
              <a:pPr/>
              <a:t>04.07.2019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95A4CAC-D6B3-4784-A073-CD8EB77C20B8}"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1EE46EE-FE94-4CB5-86AA-FA45793FF759}" type="datetimeFigureOut">
              <a:rPr lang="de-DE" smtClean="0"/>
              <a:pPr/>
              <a:t>04.07.2019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95A4CAC-D6B3-4784-A073-CD8EB77C20B8}"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71EE46EE-FE94-4CB5-86AA-FA45793FF759}" type="datetimeFigureOut">
              <a:rPr lang="de-DE" smtClean="0"/>
              <a:pPr/>
              <a:t>04.07.2019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95A4CAC-D6B3-4784-A073-CD8EB77C20B8}"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71EE46EE-FE94-4CB5-86AA-FA45793FF759}" type="datetimeFigureOut">
              <a:rPr lang="de-DE" smtClean="0"/>
              <a:pPr/>
              <a:t>04.07.2019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95A4CAC-D6B3-4784-A073-CD8EB77C20B8}"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EE46EE-FE94-4CB5-86AA-FA45793FF759}" type="datetimeFigureOut">
              <a:rPr lang="de-DE" smtClean="0"/>
              <a:pPr/>
              <a:t>04.07.2019</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5A4CAC-D6B3-4784-A073-CD8EB77C20B8}" type="slidenum">
              <a:rPr lang="de-DE" smtClean="0"/>
              <a:pPr/>
              <a:t>‹Nr.›</a:t>
            </a:fld>
            <a:endParaRPr lang="de-DE"/>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071802" y="3571876"/>
            <a:ext cx="6000792" cy="2500330"/>
          </a:xfrm>
          <a:prstGeom prst="rect">
            <a:avLst/>
          </a:prstGeom>
          <a:solidFill>
            <a:schemeClr val="tx2">
              <a:lumMod val="9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84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Der Mond im August 2017 </a:t>
            </a:r>
            <a:endParaRPr kumimoji="0" lang="de-DE" sz="84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de-DE" sz="840" b="0" i="0" u="none" strike="noStrike" cap="none" normalizeH="0" baseline="0" dirty="0" smtClean="0">
                <a:ln>
                  <a:noFill/>
                </a:ln>
                <a:solidFill>
                  <a:schemeClr val="bg1"/>
                </a:solidFill>
                <a:effectLst/>
                <a:latin typeface="Arial" pitchFamily="34" charset="0"/>
                <a:ea typeface="Calibri" pitchFamily="34" charset="0"/>
                <a:cs typeface="Arial" pitchFamily="34" charset="0"/>
              </a:rPr>
              <a:t>In </a:t>
            </a:r>
            <a:r>
              <a:rPr kumimoji="0" lang="de-DE" sz="84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dieser Mondperiode durchläuft der Mond seine niedrigste Steighöhe von 15,6  Grad am 11.8. und damit etwa 3 Tage vor dem Vollmond. Wenn dieser dann erscheint, ist die Kulminationshöhe bereits wieder auf etwa 23 Grad angestiegen, was die Entstehung einer ersten bescheidenen Mondhelligkeit möglich macht. In der Nacht vom 15.8. zum 16.8. kommt es in drei hellen Mondstunden zu Helligkeiten von knapp 4 Lichtwerten, die allerdings leider erst in der zweiten Nachthälfte ab 1:00 Uhr auftreten. </a:t>
            </a:r>
            <a:endParaRPr kumimoji="0" lang="de-DE" sz="84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de-DE" sz="84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Auch die in den Folgenächten auftretenden weiteren hellen Stunden sind erst nach Mitternacht zu erwarten, was durch die sich verspätenden Mondaufgänge verursacht wird, die stets nach der Vollmondnacht wirksam werden. Sie schieben die gesamte Resthelligkeit, die der Mond noch zu bieten hat, nach hinten. Da nun bei zunächst noch relativ voller Mondscheibe deren Steighöhe von Nacht zu Nacht höher ausfällt, von anfangs 23 Grad auf schließlich 45 Grad am 21.8., wird auch die Lichtausbeute mit Helligkeiten bis zu 5,2 Lichtwerten attraktiver. Gestoppt wird dieses Helligkeitswachstum schließlich durch die kleiner werdende Phase, die am 23.8. den Status des abnehmenden Halbmondes durchläuft. Womit dann auch die Brauchbarkeit des Mondlichts für die nächtliche Jagd vorbei ist.</a:t>
            </a:r>
            <a:endParaRPr kumimoji="0" lang="de-DE" sz="84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de-DE" sz="84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Das Auftreten bauchbarer Mondhelligkeit nur in der zweiten Nachthälfte kann wahrlich nicht als vorteilhaft bezeichnet werden, denn wer geht schon gern nach Mitternacht zur Jagd. Da inzwischen in der Mitte des August die Sonne nachts auf minus 25 Grad unter den Horizont abtaucht, gibt es zu dieser Zeit auch keinen hell leuchtenden Nordhimmel mehr, wie das in den Monaten Juni und Juli der Fall war. Insofern stellt sich die Erhellung der Nächte im Monat August durch Mond-  und Tagesresthelligkeit als außerordentlich spärlich dar. Es sollte jedoch nicht unerwähnt bleiben, dass in dieser Mondperiode abseits der hellen Mondstunden keine totale Finsternis die Regel ist, da der Mond bisweilen auch mit weniger als 3,5 Lichtwerten für eine schwache Erhellung der Nacht sorgt.</a:t>
            </a:r>
            <a:endParaRPr kumimoji="0" lang="de-DE" sz="820" b="0" i="0" u="none" strike="noStrike" cap="none" normalizeH="0" baseline="0" dirty="0" smtClean="0">
              <a:ln>
                <a:noFill/>
              </a:ln>
              <a:solidFill>
                <a:schemeClr val="bg1"/>
              </a:solidFill>
              <a:effectLst/>
              <a:latin typeface="Times New Roman" pitchFamily="18" charset="0"/>
              <a:cs typeface="Times New Roman" pitchFamily="18" charset="0"/>
            </a:endParaRPr>
          </a:p>
        </p:txBody>
      </p:sp>
      <p:graphicFrame>
        <p:nvGraphicFramePr>
          <p:cNvPr id="3" name="Tabelle 2"/>
          <p:cNvGraphicFramePr>
            <a:graphicFrameLocks noGrp="1"/>
          </p:cNvGraphicFramePr>
          <p:nvPr/>
        </p:nvGraphicFramePr>
        <p:xfrm>
          <a:off x="71405" y="2857503"/>
          <a:ext cx="2928959" cy="3929090"/>
        </p:xfrm>
        <a:graphic>
          <a:graphicData uri="http://schemas.openxmlformats.org/drawingml/2006/table">
            <a:tbl>
              <a:tblPr/>
              <a:tblGrid>
                <a:gridCol w="728175"/>
                <a:gridCol w="559136"/>
                <a:gridCol w="570078"/>
                <a:gridCol w="571504"/>
                <a:gridCol w="500066"/>
              </a:tblGrid>
              <a:tr h="239302">
                <a:tc>
                  <a:txBody>
                    <a:bodyPr/>
                    <a:lstStyle/>
                    <a:p>
                      <a:pPr algn="ctr" fontAlgn="ctr"/>
                      <a:r>
                        <a:rPr lang="de-DE" sz="700" b="1" i="0" u="none" strike="noStrike" dirty="0">
                          <a:solidFill>
                            <a:srgbClr val="000000"/>
                          </a:solidFill>
                          <a:latin typeface="Times New Roman" pitchFamily="18" charset="0"/>
                          <a:cs typeface="Times New Roman" pitchFamily="18" charset="0"/>
                        </a:rPr>
                        <a:t>August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a:txBody>
                    <a:bodyPr/>
                    <a:lstStyle/>
                    <a:p>
                      <a:pPr algn="ctr" fontAlgn="ctr"/>
                      <a:r>
                        <a:rPr lang="de-DE" sz="700" b="1" i="0" u="none" strike="noStrike" dirty="0">
                          <a:solidFill>
                            <a:srgbClr val="000000"/>
                          </a:solidFill>
                          <a:latin typeface="Times New Roman" pitchFamily="18" charset="0"/>
                          <a:cs typeface="Times New Roman" pitchFamily="18" charset="0"/>
                        </a:rPr>
                        <a:t>Phase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a:txBody>
                    <a:bodyPr/>
                    <a:lstStyle/>
                    <a:p>
                      <a:pPr algn="ctr" fontAlgn="ctr"/>
                      <a:r>
                        <a:rPr lang="de-DE" sz="700" b="1" i="0" u="none" strike="noStrike">
                          <a:solidFill>
                            <a:srgbClr val="000000"/>
                          </a:solidFill>
                          <a:latin typeface="Times New Roman" pitchFamily="18" charset="0"/>
                          <a:cs typeface="Times New Roman" pitchFamily="18" charset="0"/>
                        </a:rPr>
                        <a:t>Aufgang Mond</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a:txBody>
                    <a:bodyPr/>
                    <a:lstStyle/>
                    <a:p>
                      <a:pPr algn="ctr" fontAlgn="ctr"/>
                      <a:r>
                        <a:rPr lang="de-DE" sz="700" b="1" i="0" u="none" strike="noStrike" dirty="0">
                          <a:solidFill>
                            <a:srgbClr val="000000"/>
                          </a:solidFill>
                          <a:latin typeface="Times New Roman" pitchFamily="18" charset="0"/>
                          <a:cs typeface="Times New Roman" pitchFamily="18" charset="0"/>
                        </a:rPr>
                        <a:t>Kulm. Mond</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c>
                  <a:txBody>
                    <a:bodyPr/>
                    <a:lstStyle/>
                    <a:p>
                      <a:pPr algn="ctr" fontAlgn="ctr"/>
                      <a:r>
                        <a:rPr lang="de-DE" sz="700" b="1" i="0" u="none" strike="noStrike" dirty="0" err="1">
                          <a:solidFill>
                            <a:srgbClr val="000000"/>
                          </a:solidFill>
                          <a:latin typeface="Times New Roman" pitchFamily="18" charset="0"/>
                          <a:cs typeface="Times New Roman" pitchFamily="18" charset="0"/>
                        </a:rPr>
                        <a:t>Unterg</a:t>
                      </a:r>
                      <a:r>
                        <a:rPr lang="de-DE" sz="700" b="1" i="0" u="none" strike="noStrike" dirty="0">
                          <a:solidFill>
                            <a:srgbClr val="000000"/>
                          </a:solidFill>
                          <a:latin typeface="Times New Roman" pitchFamily="18" charset="0"/>
                          <a:cs typeface="Times New Roman" pitchFamily="18" charset="0"/>
                        </a:rPr>
                        <a:t>. Mond</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DD"/>
                    </a:solidFill>
                  </a:tcPr>
                </a:tc>
              </a:tr>
              <a:tr h="123108">
                <a:tc>
                  <a:txBody>
                    <a:bodyPr/>
                    <a:lstStyle/>
                    <a:p>
                      <a:pPr algn="ctr" fontAlgn="ctr"/>
                      <a:r>
                        <a:rPr lang="de-DE" sz="700" b="0" i="0" u="none" strike="noStrike" dirty="0">
                          <a:solidFill>
                            <a:srgbClr val="000000"/>
                          </a:solidFill>
                          <a:latin typeface="Calibri"/>
                        </a:rPr>
                        <a:t>01.08.2019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700" b="1" i="0" u="none" strike="noStrike" dirty="0">
                          <a:solidFill>
                            <a:srgbClr val="000000"/>
                          </a:solidFill>
                          <a:latin typeface="Calibri"/>
                        </a:rPr>
                        <a:t>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de-DE" sz="700" b="0" i="0" u="none" strike="noStrike" dirty="0">
                          <a:solidFill>
                            <a:srgbClr val="000000"/>
                          </a:solidFill>
                          <a:latin typeface="Calibri"/>
                        </a:rPr>
                        <a:t>05:44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700" b="0" i="0" u="none" strike="noStrike" dirty="0">
                          <a:solidFill>
                            <a:srgbClr val="000000"/>
                          </a:solidFill>
                          <a:latin typeface="Calibri"/>
                        </a:rPr>
                        <a:t>13:48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700" b="0" i="0" u="none" strike="noStrike">
                          <a:solidFill>
                            <a:srgbClr val="000000"/>
                          </a:solidFill>
                          <a:latin typeface="Calibri"/>
                        </a:rPr>
                        <a:t>21:40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r>
              <a:tr h="123108">
                <a:tc>
                  <a:txBody>
                    <a:bodyPr/>
                    <a:lstStyle/>
                    <a:p>
                      <a:pPr algn="ctr" fontAlgn="ctr"/>
                      <a:r>
                        <a:rPr lang="de-DE" sz="700" b="0" i="0" u="none" strike="noStrike">
                          <a:solidFill>
                            <a:srgbClr val="000000"/>
                          </a:solidFill>
                          <a:latin typeface="Calibri"/>
                        </a:rPr>
                        <a:t>02.08.2019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700" b="1" i="0" u="none" strike="noStrike">
                          <a:solidFill>
                            <a:srgbClr val="000000"/>
                          </a:solidFill>
                          <a:latin typeface="Calibri"/>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de-DE" sz="700" b="0" i="0" u="none" strike="noStrike" dirty="0">
                          <a:solidFill>
                            <a:srgbClr val="000000"/>
                          </a:solidFill>
                          <a:latin typeface="Calibri"/>
                        </a:rPr>
                        <a:t>07:06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700" b="0" i="0" u="none" strike="noStrike">
                          <a:solidFill>
                            <a:srgbClr val="000000"/>
                          </a:solidFill>
                          <a:latin typeface="Calibri"/>
                        </a:rPr>
                        <a:t>14:48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700" b="0" i="0" u="none" strike="noStrike">
                          <a:solidFill>
                            <a:srgbClr val="000000"/>
                          </a:solidFill>
                          <a:latin typeface="Calibri"/>
                        </a:rPr>
                        <a:t>22:12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r>
              <a:tr h="123108">
                <a:tc>
                  <a:txBody>
                    <a:bodyPr/>
                    <a:lstStyle/>
                    <a:p>
                      <a:pPr algn="ctr" fontAlgn="ctr"/>
                      <a:r>
                        <a:rPr lang="de-DE" sz="700" b="0" i="0" u="none" strike="noStrike">
                          <a:solidFill>
                            <a:srgbClr val="000000"/>
                          </a:solidFill>
                          <a:latin typeface="Calibri"/>
                        </a:rPr>
                        <a:t>03.08.2019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700" b="1" i="0" u="none" strike="noStrike">
                          <a:solidFill>
                            <a:srgbClr val="000000"/>
                          </a:solidFill>
                          <a:latin typeface="Calibri"/>
                        </a:rPr>
                        <a:t>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de-DE" sz="700" b="0" i="0" u="none" strike="noStrike">
                          <a:solidFill>
                            <a:srgbClr val="000000"/>
                          </a:solidFill>
                          <a:latin typeface="Calibri"/>
                        </a:rPr>
                        <a:t>08:31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700" b="0" i="0" u="none" strike="noStrike">
                          <a:solidFill>
                            <a:srgbClr val="000000"/>
                          </a:solidFill>
                          <a:latin typeface="Calibri"/>
                        </a:rPr>
                        <a:t>15:44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700" b="0" i="0" u="none" strike="noStrike" dirty="0">
                          <a:solidFill>
                            <a:srgbClr val="000000"/>
                          </a:solidFill>
                          <a:latin typeface="Calibri"/>
                        </a:rPr>
                        <a:t>22:40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r>
              <a:tr h="123108">
                <a:tc>
                  <a:txBody>
                    <a:bodyPr/>
                    <a:lstStyle/>
                    <a:p>
                      <a:pPr algn="ctr" fontAlgn="ctr"/>
                      <a:r>
                        <a:rPr lang="de-DE" sz="700" b="0" i="0" u="none" strike="noStrike">
                          <a:solidFill>
                            <a:srgbClr val="000000"/>
                          </a:solidFill>
                          <a:latin typeface="Calibri"/>
                        </a:rPr>
                        <a:t>04.08.2019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700" b="1" i="0" u="none" strike="noStrike">
                          <a:solidFill>
                            <a:srgbClr val="000000"/>
                          </a:solidFill>
                          <a:latin typeface="Calibri"/>
                        </a:rPr>
                        <a:t>12%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de-DE" sz="700" b="0" i="0" u="none" strike="noStrike" dirty="0">
                          <a:solidFill>
                            <a:srgbClr val="000000"/>
                          </a:solidFill>
                          <a:latin typeface="Calibri"/>
                        </a:rPr>
                        <a:t>09:55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700" b="0" i="0" u="none" strike="noStrike">
                          <a:solidFill>
                            <a:srgbClr val="000000"/>
                          </a:solidFill>
                          <a:latin typeface="Calibri"/>
                        </a:rPr>
                        <a:t>16:38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700" b="0" i="0" u="none" strike="noStrike">
                          <a:solidFill>
                            <a:srgbClr val="000000"/>
                          </a:solidFill>
                          <a:latin typeface="Calibri"/>
                        </a:rPr>
                        <a:t>23:05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r>
              <a:tr h="123108">
                <a:tc>
                  <a:txBody>
                    <a:bodyPr/>
                    <a:lstStyle/>
                    <a:p>
                      <a:pPr algn="ctr" fontAlgn="ctr"/>
                      <a:r>
                        <a:rPr lang="de-DE" sz="700" b="0" i="0" u="none" strike="noStrike">
                          <a:solidFill>
                            <a:srgbClr val="000000"/>
                          </a:solidFill>
                          <a:latin typeface="Calibri"/>
                        </a:rPr>
                        <a:t>05.08.2019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700" b="1" i="0" u="none" strike="noStrike">
                          <a:solidFill>
                            <a:srgbClr val="000000"/>
                          </a:solidFill>
                          <a:latin typeface="Calibri"/>
                        </a:rPr>
                        <a:t>20%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de-DE" sz="700" b="0" i="0" u="none" strike="noStrike">
                          <a:solidFill>
                            <a:srgbClr val="000000"/>
                          </a:solidFill>
                          <a:latin typeface="Calibri"/>
                        </a:rPr>
                        <a:t>11:17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700" b="0" i="0" u="none" strike="noStrike">
                          <a:solidFill>
                            <a:srgbClr val="000000"/>
                          </a:solidFill>
                          <a:latin typeface="Calibri"/>
                        </a:rPr>
                        <a:t>17:29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700" b="0" i="0" u="none" strike="noStrike">
                          <a:solidFill>
                            <a:srgbClr val="000000"/>
                          </a:solidFill>
                          <a:latin typeface="Calibri"/>
                        </a:rPr>
                        <a:t>23:27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r>
              <a:tr h="123108">
                <a:tc>
                  <a:txBody>
                    <a:bodyPr/>
                    <a:lstStyle/>
                    <a:p>
                      <a:pPr algn="ctr" fontAlgn="ctr"/>
                      <a:r>
                        <a:rPr lang="de-DE" sz="700" b="0" i="0" u="none" strike="noStrike">
                          <a:solidFill>
                            <a:srgbClr val="000000"/>
                          </a:solidFill>
                          <a:latin typeface="Calibri"/>
                        </a:rPr>
                        <a:t>06.08.2019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700" b="1" i="0" u="none" strike="noStrike" dirty="0">
                          <a:solidFill>
                            <a:srgbClr val="000000"/>
                          </a:solidFill>
                          <a:latin typeface="Calibri"/>
                        </a:rPr>
                        <a:t>31%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de-DE" sz="700" b="0" i="0" u="none" strike="noStrike">
                          <a:solidFill>
                            <a:srgbClr val="000000"/>
                          </a:solidFill>
                          <a:latin typeface="Calibri"/>
                        </a:rPr>
                        <a:t>12:37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700" b="0" i="0" u="none" strike="noStrike">
                          <a:solidFill>
                            <a:srgbClr val="000000"/>
                          </a:solidFill>
                          <a:latin typeface="Calibri"/>
                        </a:rPr>
                        <a:t>18:20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700" b="0" i="0" u="none" strike="noStrike">
                          <a:solidFill>
                            <a:srgbClr val="000000"/>
                          </a:solidFill>
                          <a:latin typeface="Calibri"/>
                        </a:rPr>
                        <a:t>23:50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r>
              <a:tr h="123108">
                <a:tc>
                  <a:txBody>
                    <a:bodyPr/>
                    <a:lstStyle/>
                    <a:p>
                      <a:pPr algn="ctr" fontAlgn="ctr"/>
                      <a:r>
                        <a:rPr lang="de-DE" sz="700" b="0" i="0" u="none" strike="noStrike">
                          <a:solidFill>
                            <a:srgbClr val="000000"/>
                          </a:solidFill>
                          <a:latin typeface="Calibri"/>
                        </a:rPr>
                        <a:t>07.08.2019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700" b="1" i="0" u="none" strike="noStrike">
                          <a:solidFill>
                            <a:srgbClr val="000000"/>
                          </a:solidFill>
                          <a:latin typeface="Calibri"/>
                        </a:rPr>
                        <a:t>42%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de-DE" sz="700" b="0" i="0" u="none" strike="noStrike">
                          <a:solidFill>
                            <a:srgbClr val="000000"/>
                          </a:solidFill>
                          <a:latin typeface="Calibri"/>
                        </a:rPr>
                        <a:t>13:55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700" b="0" i="0" u="none" strike="noStrike">
                          <a:solidFill>
                            <a:srgbClr val="000000"/>
                          </a:solidFill>
                          <a:latin typeface="Calibri"/>
                        </a:rPr>
                        <a:t>19:10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700" b="0" i="0" u="none" strike="noStrike">
                          <a:solidFill>
                            <a:srgbClr val="000000"/>
                          </a:solidFill>
                          <a:latin typeface="Calibr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r>
              <a:tr h="123108">
                <a:tc>
                  <a:txBody>
                    <a:bodyPr/>
                    <a:lstStyle/>
                    <a:p>
                      <a:pPr algn="ctr" fontAlgn="ctr"/>
                      <a:r>
                        <a:rPr lang="de-DE" sz="700" b="0" i="0" u="none" strike="noStrike">
                          <a:solidFill>
                            <a:srgbClr val="000000"/>
                          </a:solidFill>
                          <a:latin typeface="Calibri"/>
                        </a:rPr>
                        <a:t>08.08.2019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700" b="1" i="0" u="none" strike="noStrike">
                          <a:solidFill>
                            <a:srgbClr val="000000"/>
                          </a:solidFill>
                          <a:latin typeface="Calibri"/>
                        </a:rPr>
                        <a:t>53%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de-DE" sz="700" b="0" i="0" u="none" strike="noStrike">
                          <a:solidFill>
                            <a:srgbClr val="000000"/>
                          </a:solidFill>
                          <a:latin typeface="Calibri"/>
                        </a:rPr>
                        <a:t>15:10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700" b="0" i="0" u="none" strike="noStrike">
                          <a:solidFill>
                            <a:srgbClr val="000000"/>
                          </a:solidFill>
                          <a:latin typeface="Calibri"/>
                        </a:rPr>
                        <a:t>20:00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700" b="0" i="0" u="none" strike="noStrike">
                          <a:solidFill>
                            <a:srgbClr val="000000"/>
                          </a:solidFill>
                          <a:latin typeface="Calibri"/>
                        </a:rPr>
                        <a:t>00:14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r>
              <a:tr h="123108">
                <a:tc>
                  <a:txBody>
                    <a:bodyPr/>
                    <a:lstStyle/>
                    <a:p>
                      <a:pPr algn="ctr" fontAlgn="ctr"/>
                      <a:r>
                        <a:rPr lang="de-DE" sz="700" b="0" i="0" u="none" strike="noStrike">
                          <a:solidFill>
                            <a:srgbClr val="000000"/>
                          </a:solidFill>
                          <a:latin typeface="Calibri"/>
                        </a:rPr>
                        <a:t>09.08.2019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700" b="1" i="0" u="none" strike="noStrike">
                          <a:solidFill>
                            <a:srgbClr val="000000"/>
                          </a:solidFill>
                          <a:latin typeface="Calibri"/>
                        </a:rPr>
                        <a:t>63%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de-DE" sz="700" b="0" i="0" u="none" strike="noStrike">
                          <a:solidFill>
                            <a:srgbClr val="000000"/>
                          </a:solidFill>
                          <a:latin typeface="Calibri"/>
                        </a:rPr>
                        <a:t>16:21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700" b="0" i="0" u="none" strike="noStrike">
                          <a:solidFill>
                            <a:srgbClr val="000000"/>
                          </a:solidFill>
                          <a:latin typeface="Calibri"/>
                        </a:rPr>
                        <a:t>20:51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700" b="0" i="0" u="none" strike="noStrike">
                          <a:solidFill>
                            <a:srgbClr val="000000"/>
                          </a:solidFill>
                          <a:latin typeface="Calibri"/>
                        </a:rPr>
                        <a:t>00:42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r>
              <a:tr h="123108">
                <a:tc>
                  <a:txBody>
                    <a:bodyPr/>
                    <a:lstStyle/>
                    <a:p>
                      <a:pPr algn="ctr" fontAlgn="ctr"/>
                      <a:r>
                        <a:rPr lang="de-DE" sz="700" b="0" i="0" u="none" strike="noStrike">
                          <a:solidFill>
                            <a:srgbClr val="000000"/>
                          </a:solidFill>
                          <a:latin typeface="Calibri"/>
                        </a:rPr>
                        <a:t>10.08.2019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700" b="1" i="0" u="none" strike="noStrike">
                          <a:solidFill>
                            <a:srgbClr val="000000"/>
                          </a:solidFill>
                          <a:latin typeface="Calibri"/>
                        </a:rPr>
                        <a:t>73%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de-DE" sz="700" b="0" i="0" u="none" strike="noStrike">
                          <a:solidFill>
                            <a:srgbClr val="000000"/>
                          </a:solidFill>
                          <a:latin typeface="Calibri"/>
                        </a:rPr>
                        <a:t>17:29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700" b="0" i="0" u="none" strike="noStrike">
                          <a:solidFill>
                            <a:srgbClr val="000000"/>
                          </a:solidFill>
                          <a:latin typeface="Calibri"/>
                        </a:rPr>
                        <a:t>21:42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700" b="0" i="0" u="none" strike="noStrike">
                          <a:solidFill>
                            <a:srgbClr val="000000"/>
                          </a:solidFill>
                          <a:latin typeface="Calibri"/>
                        </a:rPr>
                        <a:t>01:14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r>
              <a:tr h="123108">
                <a:tc>
                  <a:txBody>
                    <a:bodyPr/>
                    <a:lstStyle/>
                    <a:p>
                      <a:pPr algn="ctr" fontAlgn="ctr"/>
                      <a:r>
                        <a:rPr lang="de-DE" sz="700" b="0" i="0" u="none" strike="noStrike">
                          <a:solidFill>
                            <a:srgbClr val="000000"/>
                          </a:solidFill>
                          <a:latin typeface="Calibri"/>
                        </a:rPr>
                        <a:t>11.08.2019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700" b="1" i="0" u="none" strike="noStrike">
                          <a:solidFill>
                            <a:srgbClr val="000000"/>
                          </a:solidFill>
                          <a:latin typeface="Calibri"/>
                        </a:rPr>
                        <a:t>81%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de-DE" sz="700" b="0" i="0" u="none" strike="noStrike">
                          <a:solidFill>
                            <a:srgbClr val="000000"/>
                          </a:solidFill>
                          <a:latin typeface="Calibri"/>
                        </a:rPr>
                        <a:t>18:28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700" b="0" i="0" u="none" strike="noStrike">
                          <a:solidFill>
                            <a:srgbClr val="000000"/>
                          </a:solidFill>
                          <a:latin typeface="Calibri"/>
                        </a:rPr>
                        <a:t>22:34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700" b="0" i="0" u="none" strike="noStrike">
                          <a:solidFill>
                            <a:srgbClr val="000000"/>
                          </a:solidFill>
                          <a:latin typeface="Calibri"/>
                        </a:rPr>
                        <a:t>01:53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r>
              <a:tr h="123108">
                <a:tc>
                  <a:txBody>
                    <a:bodyPr/>
                    <a:lstStyle/>
                    <a:p>
                      <a:pPr algn="ctr" fontAlgn="ctr"/>
                      <a:r>
                        <a:rPr lang="de-DE" sz="700" b="0" i="0" u="none" strike="noStrike">
                          <a:solidFill>
                            <a:srgbClr val="000000"/>
                          </a:solidFill>
                          <a:latin typeface="Calibri"/>
                        </a:rPr>
                        <a:t>12.08.2019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700" b="1" i="0" u="none" strike="noStrike">
                          <a:solidFill>
                            <a:srgbClr val="000000"/>
                          </a:solidFill>
                          <a:latin typeface="Calibri"/>
                        </a:rPr>
                        <a:t>89%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de-DE" sz="700" b="0" i="0" u="none" strike="noStrike">
                          <a:solidFill>
                            <a:srgbClr val="000000"/>
                          </a:solidFill>
                          <a:latin typeface="Calibri"/>
                        </a:rPr>
                        <a:t>19:19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700" b="0" i="0" u="none" strike="noStrike">
                          <a:solidFill>
                            <a:srgbClr val="000000"/>
                          </a:solidFill>
                          <a:latin typeface="Calibri"/>
                        </a:rPr>
                        <a:t>23:25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700" b="0" i="0" u="none" strike="noStrike">
                          <a:solidFill>
                            <a:srgbClr val="000000"/>
                          </a:solidFill>
                          <a:latin typeface="Calibri"/>
                        </a:rPr>
                        <a:t>02:39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r>
              <a:tr h="123108">
                <a:tc>
                  <a:txBody>
                    <a:bodyPr/>
                    <a:lstStyle/>
                    <a:p>
                      <a:pPr algn="ctr" fontAlgn="ctr"/>
                      <a:r>
                        <a:rPr lang="de-DE" sz="700" b="0" i="0" u="none" strike="noStrike">
                          <a:solidFill>
                            <a:srgbClr val="000000"/>
                          </a:solidFill>
                          <a:latin typeface="Calibri"/>
                        </a:rPr>
                        <a:t>13.08.2019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700" b="1" i="0" u="none" strike="noStrike">
                          <a:solidFill>
                            <a:srgbClr val="000000"/>
                          </a:solidFill>
                          <a:latin typeface="Calibri"/>
                        </a:rPr>
                        <a:t>94%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de-DE" sz="700" b="0" i="0" u="none" strike="noStrike">
                          <a:solidFill>
                            <a:srgbClr val="000000"/>
                          </a:solidFill>
                          <a:latin typeface="Calibri"/>
                        </a:rPr>
                        <a:t>20:01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700" b="0" i="0" u="none" strike="noStrike">
                          <a:solidFill>
                            <a:srgbClr val="000000"/>
                          </a:solidFill>
                          <a:latin typeface="Calibr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700" b="0" i="0" u="none" strike="noStrike">
                          <a:solidFill>
                            <a:srgbClr val="000000"/>
                          </a:solidFill>
                          <a:latin typeface="Calibri"/>
                        </a:rPr>
                        <a:t>03:33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r>
              <a:tr h="123108">
                <a:tc>
                  <a:txBody>
                    <a:bodyPr/>
                    <a:lstStyle/>
                    <a:p>
                      <a:pPr algn="ctr" fontAlgn="ctr"/>
                      <a:r>
                        <a:rPr lang="de-DE" sz="700" b="0" i="0" u="none" strike="noStrike" dirty="0">
                          <a:solidFill>
                            <a:srgbClr val="000000"/>
                          </a:solidFill>
                          <a:latin typeface="Calibri"/>
                        </a:rPr>
                        <a:t>14.08.2019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700" b="1" i="0" u="none" strike="noStrike">
                          <a:solidFill>
                            <a:srgbClr val="000000"/>
                          </a:solidFill>
                          <a:latin typeface="Calibri"/>
                        </a:rPr>
                        <a:t>98%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de-DE" sz="700" b="0" i="0" u="none" strike="noStrike">
                          <a:solidFill>
                            <a:srgbClr val="000000"/>
                          </a:solidFill>
                          <a:latin typeface="Calibri"/>
                        </a:rPr>
                        <a:t>20:35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700" b="0" i="0" u="none" strike="noStrike">
                          <a:solidFill>
                            <a:srgbClr val="000000"/>
                          </a:solidFill>
                          <a:latin typeface="Calibri"/>
                        </a:rPr>
                        <a:t>00:15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700" b="0" i="0" u="none" strike="noStrike">
                          <a:solidFill>
                            <a:srgbClr val="000000"/>
                          </a:solidFill>
                          <a:latin typeface="Calibri"/>
                        </a:rPr>
                        <a:t>04:32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r>
              <a:tr h="123108">
                <a:tc>
                  <a:txBody>
                    <a:bodyPr/>
                    <a:lstStyle/>
                    <a:p>
                      <a:pPr algn="ctr" fontAlgn="ctr"/>
                      <a:r>
                        <a:rPr lang="de-DE" sz="700" b="0" i="0" u="none" strike="noStrike">
                          <a:solidFill>
                            <a:srgbClr val="000000"/>
                          </a:solidFill>
                          <a:latin typeface="Calibri"/>
                        </a:rPr>
                        <a:t>15.08.2019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700" b="1" i="0" u="none" strike="noStrike">
                          <a:solidFill>
                            <a:srgbClr val="000000"/>
                          </a:solidFill>
                          <a:latin typeface="Calibri"/>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de-DE" sz="700" b="0" i="0" u="none" strike="noStrike">
                          <a:solidFill>
                            <a:srgbClr val="000000"/>
                          </a:solidFill>
                          <a:latin typeface="Calibri"/>
                        </a:rPr>
                        <a:t>21:03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700" b="0" i="0" u="none" strike="noStrike">
                          <a:solidFill>
                            <a:srgbClr val="000000"/>
                          </a:solidFill>
                          <a:latin typeface="Calibri"/>
                        </a:rPr>
                        <a:t>01:02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700" b="0" i="0" u="none" strike="noStrike">
                          <a:solidFill>
                            <a:srgbClr val="000000"/>
                          </a:solidFill>
                          <a:latin typeface="Calibri"/>
                        </a:rPr>
                        <a:t>05:36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r>
              <a:tr h="123108">
                <a:tc>
                  <a:txBody>
                    <a:bodyPr/>
                    <a:lstStyle/>
                    <a:p>
                      <a:pPr algn="ctr" fontAlgn="ctr"/>
                      <a:r>
                        <a:rPr lang="de-DE" sz="700" b="0" i="0" u="none" strike="noStrike">
                          <a:solidFill>
                            <a:srgbClr val="000000"/>
                          </a:solidFill>
                          <a:latin typeface="Calibri"/>
                        </a:rPr>
                        <a:t>16.08.2019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700" b="1" i="0" u="none" strike="noStrike">
                          <a:solidFill>
                            <a:srgbClr val="000000"/>
                          </a:solidFill>
                          <a:latin typeface="Calibri"/>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de-DE" sz="700" b="0" i="0" u="none" strike="noStrike">
                          <a:solidFill>
                            <a:srgbClr val="000000"/>
                          </a:solidFill>
                          <a:latin typeface="Calibri"/>
                        </a:rPr>
                        <a:t>21:27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700" b="0" i="0" u="none" strike="noStrike">
                          <a:solidFill>
                            <a:srgbClr val="000000"/>
                          </a:solidFill>
                          <a:latin typeface="Calibri"/>
                        </a:rPr>
                        <a:t>01:48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700" b="0" i="0" u="none" strike="noStrike">
                          <a:solidFill>
                            <a:srgbClr val="000000"/>
                          </a:solidFill>
                          <a:latin typeface="Calibri"/>
                        </a:rPr>
                        <a:t>06:40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r>
              <a:tr h="123108">
                <a:tc>
                  <a:txBody>
                    <a:bodyPr/>
                    <a:lstStyle/>
                    <a:p>
                      <a:pPr algn="ctr" fontAlgn="ctr"/>
                      <a:r>
                        <a:rPr lang="de-DE" sz="700" b="0" i="0" u="none" strike="noStrike" dirty="0">
                          <a:solidFill>
                            <a:srgbClr val="000000"/>
                          </a:solidFill>
                          <a:latin typeface="Calibri"/>
                        </a:rPr>
                        <a:t>17.08.2019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700" b="1" i="0" u="none" strike="noStrike">
                          <a:solidFill>
                            <a:srgbClr val="000000"/>
                          </a:solidFill>
                          <a:latin typeface="Calibri"/>
                        </a:rPr>
                        <a:t>98%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de-DE" sz="700" b="0" i="0" u="none" strike="noStrike">
                          <a:solidFill>
                            <a:srgbClr val="000000"/>
                          </a:solidFill>
                          <a:latin typeface="Calibri"/>
                        </a:rPr>
                        <a:t>21:47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700" b="0" i="0" u="none" strike="noStrike">
                          <a:solidFill>
                            <a:srgbClr val="000000"/>
                          </a:solidFill>
                          <a:latin typeface="Calibri"/>
                        </a:rPr>
                        <a:t>02:32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700" b="0" i="0" u="none" strike="noStrike">
                          <a:solidFill>
                            <a:srgbClr val="000000"/>
                          </a:solidFill>
                          <a:latin typeface="Calibri"/>
                        </a:rPr>
                        <a:t>07:46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r>
              <a:tr h="123108">
                <a:tc>
                  <a:txBody>
                    <a:bodyPr/>
                    <a:lstStyle/>
                    <a:p>
                      <a:pPr algn="ctr" fontAlgn="ctr"/>
                      <a:r>
                        <a:rPr lang="de-DE" sz="700" b="0" i="0" u="none" strike="noStrike">
                          <a:solidFill>
                            <a:srgbClr val="000000"/>
                          </a:solidFill>
                          <a:latin typeface="Calibri"/>
                        </a:rPr>
                        <a:t>18.08.2019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700" b="1" i="0" u="none" strike="noStrike">
                          <a:solidFill>
                            <a:srgbClr val="000000"/>
                          </a:solidFill>
                          <a:latin typeface="Calibri"/>
                        </a:rPr>
                        <a:t>95%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de-DE" sz="700" b="0" i="0" u="none" strike="noStrike">
                          <a:solidFill>
                            <a:srgbClr val="000000"/>
                          </a:solidFill>
                          <a:latin typeface="Calibri"/>
                        </a:rPr>
                        <a:t>22:05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700" b="0" i="0" u="none" strike="noStrike">
                          <a:solidFill>
                            <a:srgbClr val="000000"/>
                          </a:solidFill>
                          <a:latin typeface="Calibri"/>
                        </a:rPr>
                        <a:t>03:14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700" b="0" i="0" u="none" strike="noStrike">
                          <a:solidFill>
                            <a:srgbClr val="000000"/>
                          </a:solidFill>
                          <a:latin typeface="Calibri"/>
                        </a:rPr>
                        <a:t>08:51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r>
              <a:tr h="123108">
                <a:tc>
                  <a:txBody>
                    <a:bodyPr/>
                    <a:lstStyle/>
                    <a:p>
                      <a:pPr algn="ctr" fontAlgn="ctr"/>
                      <a:r>
                        <a:rPr lang="de-DE" sz="700" b="0" i="0" u="none" strike="noStrike">
                          <a:solidFill>
                            <a:srgbClr val="000000"/>
                          </a:solidFill>
                          <a:latin typeface="Calibri"/>
                        </a:rPr>
                        <a:t>19.08.2019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700" b="1" i="0" u="none" strike="noStrike">
                          <a:solidFill>
                            <a:srgbClr val="000000"/>
                          </a:solidFill>
                          <a:latin typeface="Calibri"/>
                        </a:rPr>
                        <a:t>90%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de-DE" sz="700" b="0" i="0" u="none" strike="noStrike">
                          <a:solidFill>
                            <a:srgbClr val="000000"/>
                          </a:solidFill>
                          <a:latin typeface="Calibri"/>
                        </a:rPr>
                        <a:t>22:23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700" b="0" i="0" u="none" strike="noStrike">
                          <a:solidFill>
                            <a:srgbClr val="000000"/>
                          </a:solidFill>
                          <a:latin typeface="Calibri"/>
                        </a:rPr>
                        <a:t>03:55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700" b="0" i="0" u="none" strike="noStrike" dirty="0">
                          <a:solidFill>
                            <a:srgbClr val="000000"/>
                          </a:solidFill>
                          <a:latin typeface="Calibri"/>
                        </a:rPr>
                        <a:t>09:56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r>
              <a:tr h="123108">
                <a:tc>
                  <a:txBody>
                    <a:bodyPr/>
                    <a:lstStyle/>
                    <a:p>
                      <a:pPr algn="ctr" fontAlgn="ctr"/>
                      <a:r>
                        <a:rPr lang="de-DE" sz="700" b="0" i="0" u="none" strike="noStrike">
                          <a:solidFill>
                            <a:srgbClr val="000000"/>
                          </a:solidFill>
                          <a:latin typeface="Calibri"/>
                        </a:rPr>
                        <a:t>20.08.2019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700" b="1" i="0" u="none" strike="noStrike">
                          <a:solidFill>
                            <a:srgbClr val="000000"/>
                          </a:solidFill>
                          <a:latin typeface="Calibri"/>
                        </a:rPr>
                        <a:t>83%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de-DE" sz="700" b="0" i="0" u="none" strike="noStrike">
                          <a:solidFill>
                            <a:srgbClr val="000000"/>
                          </a:solidFill>
                          <a:latin typeface="Calibri"/>
                        </a:rPr>
                        <a:t>22:41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700" b="0" i="0" u="none" strike="noStrike">
                          <a:solidFill>
                            <a:srgbClr val="000000"/>
                          </a:solidFill>
                          <a:latin typeface="Calibri"/>
                        </a:rPr>
                        <a:t>04:37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700" b="0" i="0" u="none" strike="noStrike">
                          <a:solidFill>
                            <a:srgbClr val="000000"/>
                          </a:solidFill>
                          <a:latin typeface="Calibri"/>
                        </a:rPr>
                        <a:t>11:02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r>
              <a:tr h="123108">
                <a:tc>
                  <a:txBody>
                    <a:bodyPr/>
                    <a:lstStyle/>
                    <a:p>
                      <a:pPr algn="ctr" fontAlgn="ctr"/>
                      <a:r>
                        <a:rPr lang="de-DE" sz="700" b="0" i="0" u="none" strike="noStrike">
                          <a:solidFill>
                            <a:srgbClr val="000000"/>
                          </a:solidFill>
                          <a:latin typeface="Calibri"/>
                        </a:rPr>
                        <a:t>21.08.2019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700" b="1" i="0" u="none" strike="noStrike">
                          <a:solidFill>
                            <a:srgbClr val="000000"/>
                          </a:solidFill>
                          <a:latin typeface="Calibri"/>
                        </a:rPr>
                        <a:t>75%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de-DE" sz="700" b="0" i="0" u="none" strike="noStrike">
                          <a:solidFill>
                            <a:srgbClr val="000000"/>
                          </a:solidFill>
                          <a:latin typeface="Calibri"/>
                        </a:rPr>
                        <a:t>23:01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700" b="0" i="0" u="none" strike="noStrike">
                          <a:solidFill>
                            <a:srgbClr val="000000"/>
                          </a:solidFill>
                          <a:latin typeface="Calibri"/>
                        </a:rPr>
                        <a:t>05:18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700" b="0" i="0" u="none" strike="noStrike">
                          <a:solidFill>
                            <a:srgbClr val="000000"/>
                          </a:solidFill>
                          <a:latin typeface="Calibri"/>
                        </a:rPr>
                        <a:t>12:08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r>
              <a:tr h="119656">
                <a:tc>
                  <a:txBody>
                    <a:bodyPr/>
                    <a:lstStyle/>
                    <a:p>
                      <a:pPr algn="ctr" fontAlgn="ctr"/>
                      <a:r>
                        <a:rPr lang="de-DE" sz="700" b="0" i="0" u="none" strike="noStrike">
                          <a:solidFill>
                            <a:srgbClr val="000000"/>
                          </a:solidFill>
                          <a:latin typeface="Calibri"/>
                        </a:rPr>
                        <a:t>22.08.2019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700" b="1" i="0" u="none" strike="noStrike">
                          <a:solidFill>
                            <a:srgbClr val="000000"/>
                          </a:solidFill>
                          <a:latin typeface="Calibri"/>
                        </a:rPr>
                        <a:t>67%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de-DE" sz="700" b="0" i="0" u="none" strike="noStrike">
                          <a:solidFill>
                            <a:srgbClr val="000000"/>
                          </a:solidFill>
                          <a:latin typeface="Calibri"/>
                        </a:rPr>
                        <a:t>23:24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700" b="0" i="0" u="none" strike="noStrike">
                          <a:solidFill>
                            <a:srgbClr val="000000"/>
                          </a:solidFill>
                          <a:latin typeface="Calibri"/>
                        </a:rPr>
                        <a:t>06:02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700" b="0" i="0" u="none" strike="noStrike">
                          <a:solidFill>
                            <a:srgbClr val="000000"/>
                          </a:solidFill>
                          <a:latin typeface="Calibri"/>
                        </a:rPr>
                        <a:t>13:16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r>
              <a:tr h="123108">
                <a:tc>
                  <a:txBody>
                    <a:bodyPr/>
                    <a:lstStyle/>
                    <a:p>
                      <a:pPr algn="ctr" fontAlgn="ctr"/>
                      <a:r>
                        <a:rPr lang="de-DE" sz="700" b="0" i="0" u="none" strike="noStrike">
                          <a:solidFill>
                            <a:srgbClr val="000000"/>
                          </a:solidFill>
                          <a:latin typeface="Calibri"/>
                        </a:rPr>
                        <a:t>23.08.2019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700" b="1" i="0" u="none" strike="noStrike">
                          <a:solidFill>
                            <a:srgbClr val="000000"/>
                          </a:solidFill>
                          <a:latin typeface="Calibri"/>
                        </a:rPr>
                        <a:t>57%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de-DE" sz="700" b="0" i="0" u="none" strike="noStrike">
                          <a:solidFill>
                            <a:srgbClr val="000000"/>
                          </a:solidFill>
                          <a:latin typeface="Calibri"/>
                        </a:rPr>
                        <a:t>23:51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700" b="0" i="0" u="none" strike="noStrike">
                          <a:solidFill>
                            <a:srgbClr val="000000"/>
                          </a:solidFill>
                          <a:latin typeface="Calibri"/>
                        </a:rPr>
                        <a:t>06:48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700" b="0" i="0" u="none" strike="noStrike">
                          <a:solidFill>
                            <a:srgbClr val="000000"/>
                          </a:solidFill>
                          <a:latin typeface="Calibri"/>
                        </a:rPr>
                        <a:t>14:25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r>
              <a:tr h="123108">
                <a:tc>
                  <a:txBody>
                    <a:bodyPr/>
                    <a:lstStyle/>
                    <a:p>
                      <a:pPr algn="ctr" fontAlgn="ctr"/>
                      <a:r>
                        <a:rPr lang="de-DE" sz="700" b="0" i="0" u="none" strike="noStrike">
                          <a:solidFill>
                            <a:srgbClr val="000000"/>
                          </a:solidFill>
                          <a:latin typeface="Calibri"/>
                        </a:rPr>
                        <a:t>24.08.2019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700" b="1" i="0" u="none" strike="noStrike">
                          <a:solidFill>
                            <a:srgbClr val="000000"/>
                          </a:solidFill>
                          <a:latin typeface="Calibri"/>
                        </a:rPr>
                        <a:t>47%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de-DE" sz="700" b="0" i="0" u="none" strike="noStrike">
                          <a:solidFill>
                            <a:srgbClr val="000000"/>
                          </a:solidFill>
                          <a:latin typeface="Calibri"/>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700" b="0" i="0" u="none" strike="noStrike">
                          <a:solidFill>
                            <a:srgbClr val="000000"/>
                          </a:solidFill>
                          <a:latin typeface="Calibri"/>
                        </a:rPr>
                        <a:t>07:37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700" b="0" i="0" u="none" strike="noStrike">
                          <a:solidFill>
                            <a:srgbClr val="000000"/>
                          </a:solidFill>
                          <a:latin typeface="Calibri"/>
                        </a:rPr>
                        <a:t>15:36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r>
              <a:tr h="123108">
                <a:tc>
                  <a:txBody>
                    <a:bodyPr/>
                    <a:lstStyle/>
                    <a:p>
                      <a:pPr algn="ctr" fontAlgn="ctr"/>
                      <a:r>
                        <a:rPr lang="de-DE" sz="700" b="0" i="0" u="none" strike="noStrike">
                          <a:solidFill>
                            <a:srgbClr val="000000"/>
                          </a:solidFill>
                          <a:latin typeface="Calibri"/>
                        </a:rPr>
                        <a:t>25.08.2019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700" b="1" i="0" u="none" strike="noStrike">
                          <a:solidFill>
                            <a:srgbClr val="000000"/>
                          </a:solidFill>
                          <a:latin typeface="Calibri"/>
                        </a:rPr>
                        <a:t>36%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de-DE" sz="700" b="0" i="0" u="none" strike="noStrike">
                          <a:solidFill>
                            <a:srgbClr val="000000"/>
                          </a:solidFill>
                          <a:latin typeface="Calibri"/>
                        </a:rPr>
                        <a:t>00:25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700" b="0" i="0" u="none" strike="noStrike">
                          <a:solidFill>
                            <a:srgbClr val="000000"/>
                          </a:solidFill>
                          <a:latin typeface="Calibri"/>
                        </a:rPr>
                        <a:t>08:31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700" b="0" i="0" u="none" strike="noStrike">
                          <a:solidFill>
                            <a:srgbClr val="000000"/>
                          </a:solidFill>
                          <a:latin typeface="Calibri"/>
                        </a:rPr>
                        <a:t>16:45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r>
              <a:tr h="123108">
                <a:tc>
                  <a:txBody>
                    <a:bodyPr/>
                    <a:lstStyle/>
                    <a:p>
                      <a:pPr algn="ctr" fontAlgn="ctr"/>
                      <a:r>
                        <a:rPr lang="de-DE" sz="700" b="0" i="0" u="none" strike="noStrike">
                          <a:solidFill>
                            <a:srgbClr val="000000"/>
                          </a:solidFill>
                          <a:latin typeface="Calibri"/>
                        </a:rPr>
                        <a:t>26.08.2019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700" b="1" i="0" u="none" strike="noStrike">
                          <a:solidFill>
                            <a:srgbClr val="000000"/>
                          </a:solidFill>
                          <a:latin typeface="Calibri"/>
                        </a:rPr>
                        <a:t>26%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de-DE" sz="700" b="0" i="0" u="none" strike="noStrike">
                          <a:solidFill>
                            <a:srgbClr val="000000"/>
                          </a:solidFill>
                          <a:latin typeface="Calibri"/>
                        </a:rPr>
                        <a:t>01:09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700" b="0" i="0" u="none" strike="noStrike">
                          <a:solidFill>
                            <a:srgbClr val="000000"/>
                          </a:solidFill>
                          <a:latin typeface="Calibri"/>
                        </a:rPr>
                        <a:t>09:28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700" b="0" i="0" u="none" strike="noStrike">
                          <a:solidFill>
                            <a:srgbClr val="000000"/>
                          </a:solidFill>
                          <a:latin typeface="Calibri"/>
                        </a:rPr>
                        <a:t>17:49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r>
              <a:tr h="123108">
                <a:tc>
                  <a:txBody>
                    <a:bodyPr/>
                    <a:lstStyle/>
                    <a:p>
                      <a:pPr algn="ctr" fontAlgn="ctr"/>
                      <a:r>
                        <a:rPr lang="de-DE" sz="700" b="0" i="0" u="none" strike="noStrike">
                          <a:solidFill>
                            <a:srgbClr val="000000"/>
                          </a:solidFill>
                          <a:latin typeface="Calibri"/>
                        </a:rPr>
                        <a:t>27.08.2019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700" b="1" i="0" u="none" strike="noStrike">
                          <a:solidFill>
                            <a:srgbClr val="000000"/>
                          </a:solidFill>
                          <a:latin typeface="Calibri"/>
                        </a:rPr>
                        <a:t>17%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de-DE" sz="700" b="0" i="0" u="none" strike="noStrike">
                          <a:solidFill>
                            <a:srgbClr val="000000"/>
                          </a:solidFill>
                          <a:latin typeface="Calibri"/>
                        </a:rPr>
                        <a:t>02:06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700" b="0" i="0" u="none" strike="noStrike">
                          <a:solidFill>
                            <a:srgbClr val="000000"/>
                          </a:solidFill>
                          <a:latin typeface="Calibri"/>
                        </a:rPr>
                        <a:t>10:27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700" b="0" i="0" u="none" strike="noStrike">
                          <a:solidFill>
                            <a:srgbClr val="000000"/>
                          </a:solidFill>
                          <a:latin typeface="Calibri"/>
                        </a:rPr>
                        <a:t>18:45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r>
              <a:tr h="123108">
                <a:tc>
                  <a:txBody>
                    <a:bodyPr/>
                    <a:lstStyle/>
                    <a:p>
                      <a:pPr algn="ctr" fontAlgn="ctr"/>
                      <a:r>
                        <a:rPr lang="de-DE" sz="700" b="0" i="0" u="none" strike="noStrike">
                          <a:solidFill>
                            <a:srgbClr val="000000"/>
                          </a:solidFill>
                          <a:latin typeface="Calibri"/>
                        </a:rPr>
                        <a:t>28.08.2019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700" b="1" i="0" u="none" strike="noStrike">
                          <a:solidFill>
                            <a:srgbClr val="000000"/>
                          </a:solidFill>
                          <a:latin typeface="Calibri"/>
                        </a:rPr>
                        <a:t>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de-DE" sz="700" b="0" i="0" u="none" strike="noStrike">
                          <a:solidFill>
                            <a:srgbClr val="000000"/>
                          </a:solidFill>
                          <a:latin typeface="Calibri"/>
                        </a:rPr>
                        <a:t>03:15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700" b="0" i="0" u="none" strike="noStrike">
                          <a:solidFill>
                            <a:srgbClr val="000000"/>
                          </a:solidFill>
                          <a:latin typeface="Calibri"/>
                        </a:rPr>
                        <a:t>11:28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700" b="0" i="0" u="none" strike="noStrike">
                          <a:solidFill>
                            <a:srgbClr val="000000"/>
                          </a:solidFill>
                          <a:latin typeface="Calibri"/>
                        </a:rPr>
                        <a:t>19:31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r>
              <a:tr h="123108">
                <a:tc>
                  <a:txBody>
                    <a:bodyPr/>
                    <a:lstStyle/>
                    <a:p>
                      <a:pPr algn="ctr" fontAlgn="ctr"/>
                      <a:r>
                        <a:rPr lang="de-DE" sz="700" b="0" i="0" u="none" strike="noStrike">
                          <a:solidFill>
                            <a:srgbClr val="000000"/>
                          </a:solidFill>
                          <a:latin typeface="Calibri"/>
                        </a:rPr>
                        <a:t>29.08.2019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700" b="1" i="0" u="none" strike="noStrike">
                          <a:solidFill>
                            <a:srgbClr val="000000"/>
                          </a:solidFill>
                          <a:latin typeface="Calibri"/>
                        </a:rPr>
                        <a:t>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de-DE" sz="700" b="0" i="0" u="none" strike="noStrike">
                          <a:solidFill>
                            <a:srgbClr val="000000"/>
                          </a:solidFill>
                          <a:latin typeface="Calibri"/>
                        </a:rPr>
                        <a:t>04:34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700" b="0" i="0" u="none" strike="noStrike">
                          <a:solidFill>
                            <a:srgbClr val="000000"/>
                          </a:solidFill>
                          <a:latin typeface="Calibri"/>
                        </a:rPr>
                        <a:t>12:29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700" b="0" i="0" u="none" strike="noStrike">
                          <a:solidFill>
                            <a:srgbClr val="000000"/>
                          </a:solidFill>
                          <a:latin typeface="Calibri"/>
                        </a:rPr>
                        <a:t>20:08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r>
              <a:tr h="123108">
                <a:tc>
                  <a:txBody>
                    <a:bodyPr/>
                    <a:lstStyle/>
                    <a:p>
                      <a:pPr algn="ctr" fontAlgn="ctr"/>
                      <a:r>
                        <a:rPr lang="de-DE" sz="700" b="0" i="0" u="none" strike="noStrike">
                          <a:solidFill>
                            <a:srgbClr val="000000"/>
                          </a:solidFill>
                          <a:latin typeface="Calibri"/>
                        </a:rPr>
                        <a:t>30.08.2019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700" b="1" i="0" u="none" strike="noStrike">
                          <a:solidFill>
                            <a:srgbClr val="000000"/>
                          </a:solidFill>
                          <a:latin typeface="Calibri"/>
                        </a:rPr>
                        <a:t>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de-DE" sz="700" b="0" i="0" u="none" strike="noStrike">
                          <a:solidFill>
                            <a:srgbClr val="000000"/>
                          </a:solidFill>
                          <a:latin typeface="Calibri"/>
                        </a:rPr>
                        <a:t>05:59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700" b="0" i="0" u="none" strike="noStrike">
                          <a:solidFill>
                            <a:srgbClr val="000000"/>
                          </a:solidFill>
                          <a:latin typeface="Calibri"/>
                        </a:rPr>
                        <a:t>13:27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700" b="0" i="0" u="none" strike="noStrike" dirty="0">
                          <a:solidFill>
                            <a:srgbClr val="000000"/>
                          </a:solidFill>
                          <a:latin typeface="Calibri"/>
                        </a:rPr>
                        <a:t>20:38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r>
            </a:tbl>
          </a:graphicData>
        </a:graphic>
      </p:graphicFrame>
      <p:graphicFrame>
        <p:nvGraphicFramePr>
          <p:cNvPr id="4" name="Tabelle 3"/>
          <p:cNvGraphicFramePr>
            <a:graphicFrameLocks noGrp="1"/>
          </p:cNvGraphicFramePr>
          <p:nvPr/>
        </p:nvGraphicFramePr>
        <p:xfrm>
          <a:off x="3071805" y="71417"/>
          <a:ext cx="6000788" cy="3430289"/>
        </p:xfrm>
        <a:graphic>
          <a:graphicData uri="http://schemas.openxmlformats.org/drawingml/2006/table">
            <a:tbl>
              <a:tblPr/>
              <a:tblGrid>
                <a:gridCol w="885364"/>
                <a:gridCol w="823880"/>
                <a:gridCol w="433458"/>
                <a:gridCol w="433458"/>
                <a:gridCol w="433458"/>
                <a:gridCol w="433458"/>
                <a:gridCol w="433458"/>
                <a:gridCol w="433458"/>
                <a:gridCol w="433458"/>
                <a:gridCol w="433458"/>
                <a:gridCol w="823880"/>
              </a:tblGrid>
              <a:tr h="449655">
                <a:tc gridSpan="11">
                  <a:txBody>
                    <a:bodyPr/>
                    <a:lstStyle/>
                    <a:p>
                      <a:pPr algn="ctr" fontAlgn="b"/>
                      <a:r>
                        <a:rPr lang="de-DE" sz="1600" b="1" i="0" u="sng" strike="noStrike" dirty="0">
                          <a:solidFill>
                            <a:srgbClr val="000000"/>
                          </a:solidFill>
                          <a:latin typeface="Times New Roman" pitchFamily="18" charset="0"/>
                          <a:cs typeface="Times New Roman" pitchFamily="18" charset="0"/>
                        </a:rPr>
                        <a:t>Tischoffscher Mondhelligkeitskalender für Jäger  -   August  2019</a:t>
                      </a: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9F39D"/>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124976">
                <a:tc gridSpan="11">
                  <a:txBody>
                    <a:bodyPr/>
                    <a:lstStyle/>
                    <a:p>
                      <a:pPr algn="ctr" fontAlgn="ctr"/>
                      <a:r>
                        <a:rPr lang="de-DE" sz="800" b="1" i="0" u="none" strike="noStrike" dirty="0">
                          <a:solidFill>
                            <a:srgbClr val="000000"/>
                          </a:solidFill>
                          <a:latin typeface="Arial"/>
                        </a:rPr>
                        <a:t> </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9F39D"/>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153982">
                <a:tc gridSpan="11">
                  <a:txBody>
                    <a:bodyPr/>
                    <a:lstStyle/>
                    <a:p>
                      <a:pPr algn="l" fontAlgn="b"/>
                      <a:r>
                        <a:rPr lang="de-DE" sz="1000" b="0" i="0" u="none" strike="noStrike" dirty="0">
                          <a:latin typeface="Arial"/>
                        </a:rPr>
                        <a:t> </a:t>
                      </a: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9F39D"/>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182988">
                <a:tc>
                  <a:txBody>
                    <a:bodyPr/>
                    <a:lstStyle/>
                    <a:p>
                      <a:pPr algn="ctr" fontAlgn="b"/>
                      <a:r>
                        <a:rPr lang="de-DE" sz="1200" b="1" i="0" u="none" strike="noStrike" dirty="0">
                          <a:solidFill>
                            <a:schemeClr val="bg1"/>
                          </a:solidFill>
                          <a:latin typeface="Arial"/>
                        </a:rPr>
                        <a:t> </a:t>
                      </a: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9F39D"/>
                    </a:solidFill>
                  </a:tcPr>
                </a:tc>
                <a:tc>
                  <a:txBody>
                    <a:bodyPr/>
                    <a:lstStyle/>
                    <a:p>
                      <a:pPr algn="ctr" fontAlgn="b"/>
                      <a:r>
                        <a:rPr lang="de-DE" sz="1000" b="0" i="0" u="none" strike="noStrike" dirty="0">
                          <a:solidFill>
                            <a:schemeClr val="bg1"/>
                          </a:solidFill>
                          <a:latin typeface="Arial"/>
                        </a:rPr>
                        <a:t> </a:t>
                      </a: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9F39D"/>
                    </a:solidFill>
                  </a:tcPr>
                </a:tc>
                <a:tc gridSpan="8">
                  <a:txBody>
                    <a:bodyPr/>
                    <a:lstStyle/>
                    <a:p>
                      <a:pPr algn="ctr" fontAlgn="ctr"/>
                      <a:r>
                        <a:rPr lang="de-DE" sz="900" b="1" i="0" u="none" strike="noStrike" dirty="0">
                          <a:solidFill>
                            <a:schemeClr val="bg1"/>
                          </a:solidFill>
                          <a:latin typeface="Times New Roman" pitchFamily="18" charset="0"/>
                          <a:cs typeface="Times New Roman" pitchFamily="18" charset="0"/>
                        </a:rPr>
                        <a:t>Uhrzeit in MESZ</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9F39D"/>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ctr" fontAlgn="b"/>
                      <a:r>
                        <a:rPr lang="de-DE" sz="1000" b="0" i="0" u="none" strike="noStrike">
                          <a:solidFill>
                            <a:schemeClr val="bg1"/>
                          </a:solidFill>
                          <a:latin typeface="Arial"/>
                        </a:rPr>
                        <a:t> </a:t>
                      </a: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9F39D"/>
                    </a:solidFill>
                  </a:tcPr>
                </a:tc>
              </a:tr>
              <a:tr h="124976">
                <a:tc rowSpan="2">
                  <a:txBody>
                    <a:bodyPr/>
                    <a:lstStyle/>
                    <a:p>
                      <a:pPr algn="ctr" fontAlgn="ctr"/>
                      <a:r>
                        <a:rPr lang="de-DE" sz="800" b="1" i="0" u="none" strike="noStrike" dirty="0">
                          <a:solidFill>
                            <a:schemeClr val="bg1"/>
                          </a:solidFill>
                          <a:latin typeface="Times New Roman" pitchFamily="18" charset="0"/>
                          <a:cs typeface="Times New Roman" pitchFamily="18" charset="0"/>
                        </a:rPr>
                        <a:t>Nacht vom ..... zum</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de-DE" sz="800" b="1" i="0" u="none" strike="noStrike">
                          <a:solidFill>
                            <a:schemeClr val="bg1"/>
                          </a:solidFill>
                          <a:latin typeface="Times New Roman" pitchFamily="18" charset="0"/>
                          <a:cs typeface="Times New Roman" pitchFamily="18" charset="0"/>
                        </a:rPr>
                        <a:t>Ende Büchsenlicht</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a:solidFill>
                            <a:schemeClr val="bg1"/>
                          </a:solidFill>
                          <a:latin typeface="Arial"/>
                        </a:rPr>
                        <a:t>22:00</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a:solidFill>
                            <a:schemeClr val="bg1"/>
                          </a:solidFill>
                          <a:latin typeface="Arial"/>
                        </a:rPr>
                        <a:t>23:00</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a:solidFill>
                            <a:schemeClr val="bg1"/>
                          </a:solidFill>
                          <a:latin typeface="Arial"/>
                        </a:rPr>
                        <a:t>00:00</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a:solidFill>
                            <a:schemeClr val="bg1"/>
                          </a:solidFill>
                          <a:latin typeface="Arial"/>
                        </a:rPr>
                        <a:t>01:00</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a:solidFill>
                            <a:schemeClr val="bg1"/>
                          </a:solidFill>
                          <a:latin typeface="Arial"/>
                        </a:rPr>
                        <a:t>02:00</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a:solidFill>
                            <a:schemeClr val="bg1"/>
                          </a:solidFill>
                          <a:latin typeface="Arial"/>
                        </a:rPr>
                        <a:t>03:00</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a:solidFill>
                            <a:schemeClr val="bg1"/>
                          </a:solidFill>
                          <a:latin typeface="Arial"/>
                        </a:rPr>
                        <a:t>04:00</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a:solidFill>
                            <a:schemeClr val="bg1"/>
                          </a:solidFill>
                          <a:latin typeface="Arial"/>
                        </a:rPr>
                        <a:t>05:00</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de-DE" sz="800" b="1" i="0" u="none" strike="noStrike">
                          <a:solidFill>
                            <a:schemeClr val="bg1"/>
                          </a:solidFill>
                          <a:latin typeface="Times New Roman" pitchFamily="18" charset="0"/>
                          <a:cs typeface="Times New Roman" pitchFamily="18" charset="0"/>
                        </a:rPr>
                        <a:t>Anfang Büchsenlicht</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24976">
                <a:tc vMerge="1">
                  <a:txBody>
                    <a:bodyPr/>
                    <a:lstStyle/>
                    <a:p>
                      <a:endParaRPr lang="de-DE"/>
                    </a:p>
                  </a:txBody>
                  <a:tcPr/>
                </a:tc>
                <a:tc vMerge="1">
                  <a:txBody>
                    <a:bodyPr/>
                    <a:lstStyle/>
                    <a:p>
                      <a:endParaRPr lang="de-DE"/>
                    </a:p>
                  </a:txBody>
                  <a:tcPr/>
                </a:tc>
                <a:tc gridSpan="8">
                  <a:txBody>
                    <a:bodyPr/>
                    <a:lstStyle/>
                    <a:p>
                      <a:pPr algn="ctr" fontAlgn="b"/>
                      <a:r>
                        <a:rPr lang="de-DE" sz="800" b="0" i="0" u="none" strike="noStrike" dirty="0">
                          <a:solidFill>
                            <a:schemeClr val="bg1"/>
                          </a:solidFill>
                          <a:latin typeface="Times New Roman" pitchFamily="18" charset="0"/>
                          <a:cs typeface="Times New Roman" pitchFamily="18" charset="0"/>
                        </a:rPr>
                        <a:t> </a:t>
                      </a:r>
                    </a:p>
                  </a:txBody>
                  <a:tcPr marL="9407" marR="9407" marT="94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9D"/>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vMerge="1">
                  <a:txBody>
                    <a:bodyPr/>
                    <a:lstStyle/>
                    <a:p>
                      <a:endParaRPr lang="de-DE"/>
                    </a:p>
                  </a:txBody>
                  <a:tcPr/>
                </a:tc>
              </a:tr>
              <a:tr h="124976">
                <a:tc>
                  <a:txBody>
                    <a:bodyPr/>
                    <a:lstStyle/>
                    <a:p>
                      <a:pPr algn="ctr" fontAlgn="ctr"/>
                      <a:r>
                        <a:rPr lang="de-DE" sz="800" b="1" i="0" u="none" strike="noStrike" dirty="0">
                          <a:solidFill>
                            <a:schemeClr val="bg1"/>
                          </a:solidFill>
                          <a:latin typeface="Times New Roman" pitchFamily="18" charset="0"/>
                          <a:cs typeface="Times New Roman" pitchFamily="18" charset="0"/>
                        </a:rPr>
                        <a:t> 09./10.08. </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21:30</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2,1 </a:t>
                      </a:r>
                    </a:p>
                  </a:txBody>
                  <a:tcPr marL="9407" marR="9407" marT="94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1,7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1,0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0,2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 </a:t>
                      </a:r>
                    </a:p>
                  </a:txBody>
                  <a:tcPr marL="9407" marR="9407" marT="94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05:19</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24976">
                <a:tc>
                  <a:txBody>
                    <a:bodyPr/>
                    <a:lstStyle/>
                    <a:p>
                      <a:pPr algn="ctr" fontAlgn="ctr"/>
                      <a:r>
                        <a:rPr lang="de-DE" sz="800" b="1" i="0" u="none" strike="noStrike" dirty="0">
                          <a:solidFill>
                            <a:schemeClr val="bg1"/>
                          </a:solidFill>
                          <a:latin typeface="Times New Roman" pitchFamily="18" charset="0"/>
                          <a:cs typeface="Times New Roman" pitchFamily="18" charset="0"/>
                        </a:rPr>
                        <a:t> 10./11.08. </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21:28</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2,3 </a:t>
                      </a:r>
                    </a:p>
                  </a:txBody>
                  <a:tcPr marL="9407" marR="9407" marT="94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2,1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1,5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0,8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 </a:t>
                      </a:r>
                    </a:p>
                  </a:txBody>
                  <a:tcPr marL="9407" marR="9407" marT="94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05:21</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24976">
                <a:tc>
                  <a:txBody>
                    <a:bodyPr/>
                    <a:lstStyle/>
                    <a:p>
                      <a:pPr algn="ctr" fontAlgn="ctr"/>
                      <a:r>
                        <a:rPr lang="de-DE" sz="800" b="1" i="0" u="none" strike="noStrike">
                          <a:solidFill>
                            <a:schemeClr val="bg1"/>
                          </a:solidFill>
                          <a:latin typeface="Times New Roman" pitchFamily="18" charset="0"/>
                          <a:cs typeface="Times New Roman" pitchFamily="18" charset="0"/>
                        </a:rPr>
                        <a:t> 11./12.08. </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21:26</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2,3 </a:t>
                      </a:r>
                    </a:p>
                  </a:txBody>
                  <a:tcPr marL="9407" marR="9407" marT="94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2,4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2,1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1,5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0,6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 </a:t>
                      </a:r>
                    </a:p>
                  </a:txBody>
                  <a:tcPr marL="9407" marR="9407" marT="94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05:23</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24976">
                <a:tc>
                  <a:txBody>
                    <a:bodyPr/>
                    <a:lstStyle/>
                    <a:p>
                      <a:pPr algn="ctr" fontAlgn="ctr"/>
                      <a:r>
                        <a:rPr lang="de-DE" sz="800" b="1" i="0" u="none" strike="noStrike">
                          <a:solidFill>
                            <a:schemeClr val="bg1"/>
                          </a:solidFill>
                          <a:latin typeface="Times New Roman" pitchFamily="18" charset="0"/>
                          <a:cs typeface="Times New Roman" pitchFamily="18" charset="0"/>
                        </a:rPr>
                        <a:t> 12./13.08. </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21:24</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2,2 </a:t>
                      </a:r>
                    </a:p>
                  </a:txBody>
                  <a:tcPr marL="9407" marR="9407" marT="94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2,6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2,5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2,2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1,5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0,5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 </a:t>
                      </a:r>
                    </a:p>
                  </a:txBody>
                  <a:tcPr marL="9407" marR="9407" marT="94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05:25</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24976">
                <a:tc>
                  <a:txBody>
                    <a:bodyPr/>
                    <a:lstStyle/>
                    <a:p>
                      <a:pPr algn="ctr" fontAlgn="ctr"/>
                      <a:r>
                        <a:rPr lang="de-DE" sz="800" b="1" i="0" u="none" strike="noStrike">
                          <a:solidFill>
                            <a:schemeClr val="bg1"/>
                          </a:solidFill>
                          <a:latin typeface="Times New Roman" pitchFamily="18" charset="0"/>
                          <a:cs typeface="Times New Roman" pitchFamily="18" charset="0"/>
                        </a:rPr>
                        <a:t>13./14.08. </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21:22</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2,0 </a:t>
                      </a:r>
                    </a:p>
                  </a:txBody>
                  <a:tcPr marL="9407" marR="9407" marT="94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2,6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2,9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2,8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2,4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1,6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0,6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 </a:t>
                      </a:r>
                    </a:p>
                  </a:txBody>
                  <a:tcPr marL="9407" marR="9407" marT="94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05:26</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24976">
                <a:tc>
                  <a:txBody>
                    <a:bodyPr/>
                    <a:lstStyle/>
                    <a:p>
                      <a:pPr algn="ctr" fontAlgn="ctr"/>
                      <a:r>
                        <a:rPr lang="de-DE" sz="800" b="1" i="0" u="none" strike="noStrike">
                          <a:solidFill>
                            <a:schemeClr val="bg1"/>
                          </a:solidFill>
                          <a:latin typeface="Times New Roman" pitchFamily="18" charset="0"/>
                          <a:cs typeface="Times New Roman" pitchFamily="18" charset="0"/>
                        </a:rPr>
                        <a:t>14./15.08.</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21:20</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1,6 </a:t>
                      </a:r>
                    </a:p>
                  </a:txBody>
                  <a:tcPr marL="9407" marR="9407" marT="94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2,5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3,1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3,4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3,2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2,7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1,8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0,7 </a:t>
                      </a:r>
                    </a:p>
                  </a:txBody>
                  <a:tcPr marL="9407" marR="9407" marT="94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05:28</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24976">
                <a:tc>
                  <a:txBody>
                    <a:bodyPr/>
                    <a:lstStyle/>
                    <a:p>
                      <a:pPr algn="ctr" fontAlgn="ctr"/>
                      <a:r>
                        <a:rPr lang="de-DE" sz="800" b="1" i="0" u="none" strike="noStrike">
                          <a:solidFill>
                            <a:schemeClr val="bg1"/>
                          </a:solidFill>
                          <a:latin typeface="Times New Roman" pitchFamily="18" charset="0"/>
                          <a:cs typeface="Times New Roman" pitchFamily="18" charset="0"/>
                        </a:rPr>
                        <a:t>15./16.08.</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21:18</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1,2 </a:t>
                      </a:r>
                    </a:p>
                  </a:txBody>
                  <a:tcPr marL="9407" marR="9407" marT="94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2,3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3,2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3,7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3,9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3,6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3,0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2,0 </a:t>
                      </a:r>
                    </a:p>
                  </a:txBody>
                  <a:tcPr marL="9407" marR="9407" marT="94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05:30</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24976">
                <a:tc>
                  <a:txBody>
                    <a:bodyPr/>
                    <a:lstStyle/>
                    <a:p>
                      <a:pPr algn="ctr" fontAlgn="ctr"/>
                      <a:r>
                        <a:rPr lang="de-DE" sz="800" b="1" i="0" u="none" strike="noStrike">
                          <a:solidFill>
                            <a:schemeClr val="bg1"/>
                          </a:solidFill>
                          <a:latin typeface="Times New Roman" pitchFamily="18" charset="0"/>
                          <a:cs typeface="Times New Roman" pitchFamily="18" charset="0"/>
                        </a:rPr>
                        <a:t>16./17.08.</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21:15</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0,7 </a:t>
                      </a:r>
                    </a:p>
                  </a:txBody>
                  <a:tcPr marL="9407" marR="9407" marT="94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2,0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3,1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3,9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4,3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4,4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4,0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3,3 </a:t>
                      </a:r>
                    </a:p>
                  </a:txBody>
                  <a:tcPr marL="9407" marR="9407" marT="94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05:32</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24976">
                <a:tc>
                  <a:txBody>
                    <a:bodyPr/>
                    <a:lstStyle/>
                    <a:p>
                      <a:pPr algn="ctr" fontAlgn="ctr"/>
                      <a:r>
                        <a:rPr lang="de-DE" sz="800" b="1" i="0" u="none" strike="noStrike">
                          <a:solidFill>
                            <a:schemeClr val="bg1"/>
                          </a:solidFill>
                          <a:latin typeface="Times New Roman" pitchFamily="18" charset="0"/>
                          <a:cs typeface="Times New Roman" pitchFamily="18" charset="0"/>
                        </a:rPr>
                        <a:t> 17./18.08. </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21:13</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0,3 </a:t>
                      </a:r>
                    </a:p>
                  </a:txBody>
                  <a:tcPr marL="9407" marR="9407" marT="94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1,6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2,9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3,9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4,5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4,8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4,7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4,3 </a:t>
                      </a:r>
                    </a:p>
                  </a:txBody>
                  <a:tcPr marL="9407" marR="9407" marT="94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05:33</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24976">
                <a:tc>
                  <a:txBody>
                    <a:bodyPr/>
                    <a:lstStyle/>
                    <a:p>
                      <a:pPr algn="ctr" fontAlgn="ctr"/>
                      <a:r>
                        <a:rPr lang="de-DE" sz="800" b="1" i="0" u="none" strike="noStrike">
                          <a:solidFill>
                            <a:schemeClr val="bg1"/>
                          </a:solidFill>
                          <a:latin typeface="Times New Roman" pitchFamily="18" charset="0"/>
                          <a:cs typeface="Times New Roman" pitchFamily="18" charset="0"/>
                        </a:rPr>
                        <a:t>18./19.08.</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21:11</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 </a:t>
                      </a:r>
                    </a:p>
                  </a:txBody>
                  <a:tcPr marL="9407" marR="9407" marT="94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1,2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2,5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3,6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4,5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5,0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5,2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5,0 </a:t>
                      </a:r>
                    </a:p>
                  </a:txBody>
                  <a:tcPr marL="9407" marR="9407" marT="94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05:35</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24976">
                <a:tc>
                  <a:txBody>
                    <a:bodyPr/>
                    <a:lstStyle/>
                    <a:p>
                      <a:pPr algn="ctr" fontAlgn="ctr"/>
                      <a:r>
                        <a:rPr lang="de-DE" sz="800" b="1" i="0" u="none" strike="noStrike">
                          <a:solidFill>
                            <a:schemeClr val="bg1"/>
                          </a:solidFill>
                          <a:latin typeface="Times New Roman" pitchFamily="18" charset="0"/>
                          <a:cs typeface="Times New Roman" pitchFamily="18" charset="0"/>
                        </a:rPr>
                        <a:t> 19./20.08. </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21:09</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 </a:t>
                      </a:r>
                    </a:p>
                  </a:txBody>
                  <a:tcPr marL="9407" marR="9407" marT="94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0,7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2,0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3,2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4,2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4,9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5,2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5,3 </a:t>
                      </a:r>
                    </a:p>
                  </a:txBody>
                  <a:tcPr marL="9407" marR="9407" marT="94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05:37</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24976">
                <a:tc>
                  <a:txBody>
                    <a:bodyPr/>
                    <a:lstStyle/>
                    <a:p>
                      <a:pPr algn="ctr" fontAlgn="ctr"/>
                      <a:r>
                        <a:rPr lang="de-DE" sz="800" b="1" i="0" u="none" strike="noStrike">
                          <a:solidFill>
                            <a:schemeClr val="bg1"/>
                          </a:solidFill>
                          <a:latin typeface="Times New Roman" pitchFamily="18" charset="0"/>
                          <a:cs typeface="Times New Roman" pitchFamily="18" charset="0"/>
                        </a:rPr>
                        <a:t>20./21.08.</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21:07</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 </a:t>
                      </a:r>
                    </a:p>
                  </a:txBody>
                  <a:tcPr marL="9407" marR="9407" marT="94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0,3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1,5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2,6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3,6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4,4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5,0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5,2 </a:t>
                      </a:r>
                    </a:p>
                  </a:txBody>
                  <a:tcPr marL="9407" marR="9407" marT="94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05:39</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24976">
                <a:tc>
                  <a:txBody>
                    <a:bodyPr/>
                    <a:lstStyle/>
                    <a:p>
                      <a:pPr algn="ctr" fontAlgn="ctr"/>
                      <a:r>
                        <a:rPr lang="de-DE" sz="800" b="1" i="0" u="none" strike="noStrike">
                          <a:solidFill>
                            <a:schemeClr val="bg1"/>
                          </a:solidFill>
                          <a:latin typeface="Times New Roman" pitchFamily="18" charset="0"/>
                          <a:cs typeface="Times New Roman" pitchFamily="18" charset="0"/>
                        </a:rPr>
                        <a:t>21./22.08.</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21:04</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 </a:t>
                      </a:r>
                    </a:p>
                  </a:txBody>
                  <a:tcPr marL="9407" marR="9407" marT="94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1,0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2,0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3,0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3,8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4,4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4,8 </a:t>
                      </a:r>
                    </a:p>
                  </a:txBody>
                  <a:tcPr marL="9407" marR="9407" marT="94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05:40</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24976">
                <a:tc>
                  <a:txBody>
                    <a:bodyPr/>
                    <a:lstStyle/>
                    <a:p>
                      <a:pPr algn="ctr" fontAlgn="ctr"/>
                      <a:r>
                        <a:rPr lang="de-DE" sz="800" b="1" i="0" u="none" strike="noStrike">
                          <a:solidFill>
                            <a:schemeClr val="bg1"/>
                          </a:solidFill>
                          <a:latin typeface="Times New Roman" pitchFamily="18" charset="0"/>
                          <a:cs typeface="Times New Roman" pitchFamily="18" charset="0"/>
                        </a:rPr>
                        <a:t>22./23.08.</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21:02</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 </a:t>
                      </a:r>
                    </a:p>
                  </a:txBody>
                  <a:tcPr marL="9407" marR="9407" marT="94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0,5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1,3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2,2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3,0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3,6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4,1 </a:t>
                      </a:r>
                    </a:p>
                  </a:txBody>
                  <a:tcPr marL="9407" marR="9407" marT="94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93D"/>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05:42</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24976">
                <a:tc>
                  <a:txBody>
                    <a:bodyPr/>
                    <a:lstStyle/>
                    <a:p>
                      <a:pPr algn="ctr" fontAlgn="ctr"/>
                      <a:r>
                        <a:rPr lang="de-DE" sz="800" b="1" i="0" u="none" strike="noStrike">
                          <a:solidFill>
                            <a:schemeClr val="bg1"/>
                          </a:solidFill>
                          <a:latin typeface="Times New Roman" pitchFamily="18" charset="0"/>
                          <a:cs typeface="Times New Roman" pitchFamily="18" charset="0"/>
                        </a:rPr>
                        <a:t>23./24.08.</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21:00</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 </a:t>
                      </a:r>
                    </a:p>
                  </a:txBody>
                  <a:tcPr marL="9407" marR="9407" marT="94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0,1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0,7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1,4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2,1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2,7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3,2 </a:t>
                      </a:r>
                    </a:p>
                  </a:txBody>
                  <a:tcPr marL="9407" marR="9407" marT="94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05:44</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24976">
                <a:tc>
                  <a:txBody>
                    <a:bodyPr/>
                    <a:lstStyle/>
                    <a:p>
                      <a:pPr algn="ctr" fontAlgn="ctr"/>
                      <a:r>
                        <a:rPr lang="de-DE" sz="800" b="1" i="0" u="none" strike="noStrike">
                          <a:solidFill>
                            <a:schemeClr val="bg1"/>
                          </a:solidFill>
                          <a:latin typeface="Times New Roman" pitchFamily="18" charset="0"/>
                          <a:cs typeface="Times New Roman" pitchFamily="18" charset="0"/>
                        </a:rPr>
                        <a:t>24./25.08.</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20:58</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 </a:t>
                      </a:r>
                    </a:p>
                  </a:txBody>
                  <a:tcPr marL="9407" marR="9407" marT="94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0,3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0,8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1,3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1,8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2,2 </a:t>
                      </a:r>
                    </a:p>
                  </a:txBody>
                  <a:tcPr marL="9407" marR="9407" marT="94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05:45</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24976">
                <a:tc>
                  <a:txBody>
                    <a:bodyPr/>
                    <a:lstStyle/>
                    <a:p>
                      <a:pPr algn="ctr" fontAlgn="ctr"/>
                      <a:r>
                        <a:rPr lang="de-DE" sz="800" b="1" i="0" u="none" strike="noStrike" dirty="0">
                          <a:solidFill>
                            <a:schemeClr val="bg1"/>
                          </a:solidFill>
                          <a:latin typeface="Times New Roman" pitchFamily="18" charset="0"/>
                          <a:cs typeface="Times New Roman" pitchFamily="18" charset="0"/>
                        </a:rPr>
                        <a:t>25./26.08.</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20:55</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 </a:t>
                      </a:r>
                    </a:p>
                  </a:txBody>
                  <a:tcPr marL="9407" marR="9407" marT="94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a:solidFill>
                            <a:schemeClr val="bg1"/>
                          </a:solidFill>
                          <a:latin typeface="Times New Roman" pitchFamily="18" charset="0"/>
                          <a:cs typeface="Times New Roman" pitchFamily="18" charset="0"/>
                        </a:rPr>
                        <a:t>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0,3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0,6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1,0 </a:t>
                      </a:r>
                    </a:p>
                  </a:txBody>
                  <a:tcPr marL="9407" marR="9407" marT="9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1,3 </a:t>
                      </a:r>
                    </a:p>
                  </a:txBody>
                  <a:tcPr marL="9407" marR="9407" marT="94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FBE1A"/>
                    </a:solidFill>
                  </a:tcPr>
                </a:tc>
                <a:tc>
                  <a:txBody>
                    <a:bodyPr/>
                    <a:lstStyle/>
                    <a:p>
                      <a:pPr algn="ctr" fontAlgn="ctr"/>
                      <a:r>
                        <a:rPr lang="de-DE" sz="800" b="1" i="0" u="none" strike="noStrike" dirty="0">
                          <a:solidFill>
                            <a:schemeClr val="bg1"/>
                          </a:solidFill>
                          <a:latin typeface="Times New Roman" pitchFamily="18" charset="0"/>
                          <a:cs typeface="Times New Roman" pitchFamily="18" charset="0"/>
                        </a:rPr>
                        <a:t>05:47</a:t>
                      </a:r>
                    </a:p>
                  </a:txBody>
                  <a:tcPr marL="9407" marR="9407" marT="94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bl>
          </a:graphicData>
        </a:graphic>
      </p:graphicFrame>
      <p:graphicFrame>
        <p:nvGraphicFramePr>
          <p:cNvPr id="5" name="Tabelle 4"/>
          <p:cNvGraphicFramePr>
            <a:graphicFrameLocks noGrp="1"/>
          </p:cNvGraphicFramePr>
          <p:nvPr/>
        </p:nvGraphicFramePr>
        <p:xfrm>
          <a:off x="3048006" y="6143645"/>
          <a:ext cx="6024588" cy="642942"/>
        </p:xfrm>
        <a:graphic>
          <a:graphicData uri="http://schemas.openxmlformats.org/drawingml/2006/table">
            <a:tbl>
              <a:tblPr/>
              <a:tblGrid>
                <a:gridCol w="475574"/>
                <a:gridCol w="432340"/>
                <a:gridCol w="432340"/>
                <a:gridCol w="432340"/>
                <a:gridCol w="432340"/>
                <a:gridCol w="432340"/>
                <a:gridCol w="432340"/>
                <a:gridCol w="432340"/>
                <a:gridCol w="522370"/>
                <a:gridCol w="342310"/>
                <a:gridCol w="514946"/>
                <a:gridCol w="349734"/>
                <a:gridCol w="432340"/>
                <a:gridCol w="360934"/>
              </a:tblGrid>
              <a:tr h="214314">
                <a:tc gridSpan="2">
                  <a:txBody>
                    <a:bodyPr/>
                    <a:lstStyle/>
                    <a:p>
                      <a:pPr algn="ctr" fontAlgn="ctr"/>
                      <a:r>
                        <a:rPr lang="de-DE" sz="700" b="1" i="0" u="none" strike="noStrike" dirty="0">
                          <a:solidFill>
                            <a:srgbClr val="000000"/>
                          </a:solidFill>
                          <a:latin typeface="Times New Roman" pitchFamily="18" charset="0"/>
                          <a:cs typeface="Times New Roman" pitchFamily="18" charset="0"/>
                        </a:rPr>
                        <a:t> Neumond</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hMerge="1">
                  <a:txBody>
                    <a:bodyPr/>
                    <a:lstStyle/>
                    <a:p>
                      <a:endParaRPr lang="de-DE"/>
                    </a:p>
                  </a:txBody>
                  <a:tcPr/>
                </a:tc>
                <a:tc gridSpan="2">
                  <a:txBody>
                    <a:bodyPr/>
                    <a:lstStyle/>
                    <a:p>
                      <a:pPr algn="ctr" fontAlgn="ctr"/>
                      <a:r>
                        <a:rPr lang="de-DE" sz="700" b="1" i="0" u="none" strike="noStrike" dirty="0">
                          <a:solidFill>
                            <a:srgbClr val="000000"/>
                          </a:solidFill>
                          <a:latin typeface="Times New Roman" pitchFamily="18" charset="0"/>
                          <a:cs typeface="Times New Roman" pitchFamily="18" charset="0"/>
                        </a:rPr>
                        <a:t> Erstes Viertel</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hMerge="1">
                  <a:txBody>
                    <a:bodyPr/>
                    <a:lstStyle/>
                    <a:p>
                      <a:endParaRPr lang="de-DE"/>
                    </a:p>
                  </a:txBody>
                  <a:tcPr/>
                </a:tc>
                <a:tc gridSpan="2">
                  <a:txBody>
                    <a:bodyPr/>
                    <a:lstStyle/>
                    <a:p>
                      <a:pPr algn="ctr" fontAlgn="ctr"/>
                      <a:r>
                        <a:rPr lang="de-DE" sz="700" b="1" i="0" u="none" strike="noStrike" dirty="0">
                          <a:solidFill>
                            <a:srgbClr val="000000"/>
                          </a:solidFill>
                          <a:latin typeface="Times New Roman" pitchFamily="18" charset="0"/>
                          <a:cs typeface="Times New Roman" pitchFamily="18" charset="0"/>
                        </a:rPr>
                        <a:t> Vollmond</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hMerge="1">
                  <a:txBody>
                    <a:bodyPr/>
                    <a:lstStyle/>
                    <a:p>
                      <a:endParaRPr lang="de-DE"/>
                    </a:p>
                  </a:txBody>
                  <a:tcPr/>
                </a:tc>
                <a:tc gridSpan="2">
                  <a:txBody>
                    <a:bodyPr/>
                    <a:lstStyle/>
                    <a:p>
                      <a:pPr algn="ctr" fontAlgn="ctr"/>
                      <a:r>
                        <a:rPr lang="de-DE" sz="700" b="1" i="0" u="none" strike="noStrike" dirty="0">
                          <a:solidFill>
                            <a:srgbClr val="000000"/>
                          </a:solidFill>
                          <a:latin typeface="Times New Roman" pitchFamily="18" charset="0"/>
                          <a:cs typeface="Times New Roman" pitchFamily="18" charset="0"/>
                        </a:rPr>
                        <a:t> Letztes Viertel</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hMerge="1">
                  <a:txBody>
                    <a:bodyPr/>
                    <a:lstStyle/>
                    <a:p>
                      <a:endParaRPr lang="de-DE"/>
                    </a:p>
                  </a:txBody>
                  <a:tcPr/>
                </a:tc>
                <a:tc gridSpan="2">
                  <a:txBody>
                    <a:bodyPr/>
                    <a:lstStyle/>
                    <a:p>
                      <a:pPr algn="ctr" fontAlgn="ctr"/>
                      <a:r>
                        <a:rPr lang="de-DE" sz="700" b="1" i="0" u="none" strike="noStrike" dirty="0">
                          <a:solidFill>
                            <a:srgbClr val="000000"/>
                          </a:solidFill>
                          <a:latin typeface="Times New Roman" pitchFamily="18" charset="0"/>
                          <a:cs typeface="Times New Roman" pitchFamily="18" charset="0"/>
                        </a:rPr>
                        <a:t>Neumond</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hMerge="1">
                  <a:txBody>
                    <a:bodyPr/>
                    <a:lstStyle/>
                    <a:p>
                      <a:endParaRPr lang="de-DE"/>
                    </a:p>
                  </a:txBody>
                  <a:tcPr/>
                </a:tc>
                <a:tc gridSpan="2">
                  <a:txBody>
                    <a:bodyPr/>
                    <a:lstStyle/>
                    <a:p>
                      <a:pPr algn="ctr" fontAlgn="ctr"/>
                      <a:r>
                        <a:rPr lang="de-DE" sz="700" b="1" i="0" u="none" strike="noStrike" dirty="0">
                          <a:solidFill>
                            <a:srgbClr val="000000"/>
                          </a:solidFill>
                          <a:latin typeface="Times New Roman" pitchFamily="18" charset="0"/>
                          <a:cs typeface="Times New Roman" pitchFamily="18" charset="0"/>
                        </a:rPr>
                        <a:t>Höchste Kulm.</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hMerge="1">
                  <a:txBody>
                    <a:bodyPr/>
                    <a:lstStyle/>
                    <a:p>
                      <a:endParaRPr lang="de-DE"/>
                    </a:p>
                  </a:txBody>
                  <a:tcPr/>
                </a:tc>
                <a:tc gridSpan="2">
                  <a:txBody>
                    <a:bodyPr/>
                    <a:lstStyle/>
                    <a:p>
                      <a:pPr algn="ctr" fontAlgn="ctr"/>
                      <a:r>
                        <a:rPr lang="de-DE" sz="700" b="1" i="0" u="none" strike="noStrike" dirty="0">
                          <a:solidFill>
                            <a:srgbClr val="000000"/>
                          </a:solidFill>
                          <a:latin typeface="Times New Roman" pitchFamily="18" charset="0"/>
                          <a:cs typeface="Times New Roman" pitchFamily="18" charset="0"/>
                        </a:rPr>
                        <a:t>Niedrigste Kulm.</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hMerge="1">
                  <a:txBody>
                    <a:bodyPr/>
                    <a:lstStyle/>
                    <a:p>
                      <a:endParaRPr lang="de-DE"/>
                    </a:p>
                  </a:txBody>
                  <a:tcPr/>
                </a:tc>
              </a:tr>
              <a:tr h="214314">
                <a:tc>
                  <a:txBody>
                    <a:bodyPr/>
                    <a:lstStyle/>
                    <a:p>
                      <a:pPr algn="ctr" fontAlgn="ctr"/>
                      <a:r>
                        <a:rPr lang="de-DE" sz="600" b="1" i="0" u="none" strike="noStrike" dirty="0">
                          <a:solidFill>
                            <a:schemeClr val="bg1"/>
                          </a:solidFill>
                          <a:latin typeface="Times New Roman" pitchFamily="18" charset="0"/>
                          <a:cs typeface="Times New Roman" pitchFamily="18" charset="0"/>
                        </a:rPr>
                        <a:t>01.08.2019</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dirty="0">
                          <a:solidFill>
                            <a:schemeClr val="bg1"/>
                          </a:solidFill>
                          <a:latin typeface="Times New Roman" pitchFamily="18" charset="0"/>
                          <a:cs typeface="Times New Roman" pitchFamily="18" charset="0"/>
                        </a:rPr>
                        <a:t>05:11:52</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dirty="0">
                          <a:solidFill>
                            <a:schemeClr val="bg1"/>
                          </a:solidFill>
                          <a:latin typeface="Times New Roman" pitchFamily="18" charset="0"/>
                          <a:cs typeface="Times New Roman" pitchFamily="18" charset="0"/>
                        </a:rPr>
                        <a:t>07.08.2019</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dirty="0">
                          <a:solidFill>
                            <a:schemeClr val="bg1"/>
                          </a:solidFill>
                          <a:latin typeface="Times New Roman" pitchFamily="18" charset="0"/>
                          <a:cs typeface="Times New Roman" pitchFamily="18" charset="0"/>
                        </a:rPr>
                        <a:t>19:31:05</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dirty="0">
                          <a:solidFill>
                            <a:schemeClr val="bg1"/>
                          </a:solidFill>
                          <a:latin typeface="Times New Roman" pitchFamily="18" charset="0"/>
                          <a:cs typeface="Times New Roman" pitchFamily="18" charset="0"/>
                        </a:rPr>
                        <a:t>15.08.2019</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dirty="0">
                          <a:solidFill>
                            <a:schemeClr val="bg1"/>
                          </a:solidFill>
                          <a:latin typeface="Times New Roman" pitchFamily="18" charset="0"/>
                          <a:cs typeface="Times New Roman" pitchFamily="18" charset="0"/>
                        </a:rPr>
                        <a:t>14:29:27</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dirty="0">
                          <a:solidFill>
                            <a:schemeClr val="bg1"/>
                          </a:solidFill>
                          <a:latin typeface="Times New Roman" pitchFamily="18" charset="0"/>
                          <a:cs typeface="Times New Roman" pitchFamily="18" charset="0"/>
                        </a:rPr>
                        <a:t>23.08.2019</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dirty="0">
                          <a:solidFill>
                            <a:schemeClr val="bg1"/>
                          </a:solidFill>
                          <a:latin typeface="Times New Roman" pitchFamily="18" charset="0"/>
                          <a:cs typeface="Times New Roman" pitchFamily="18" charset="0"/>
                        </a:rPr>
                        <a:t>16:56:18</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dirty="0">
                          <a:solidFill>
                            <a:schemeClr val="bg1"/>
                          </a:solidFill>
                          <a:latin typeface="Times New Roman" pitchFamily="18" charset="0"/>
                          <a:cs typeface="Times New Roman" pitchFamily="18" charset="0"/>
                        </a:rPr>
                        <a:t>30.08.2019</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dirty="0">
                          <a:solidFill>
                            <a:schemeClr val="bg1"/>
                          </a:solidFill>
                          <a:latin typeface="Times New Roman" pitchFamily="18" charset="0"/>
                          <a:cs typeface="Times New Roman" pitchFamily="18" charset="0"/>
                        </a:rPr>
                        <a:t>12:37:07</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dirty="0">
                          <a:solidFill>
                            <a:schemeClr val="bg1"/>
                          </a:solidFill>
                          <a:latin typeface="Times New Roman" pitchFamily="18" charset="0"/>
                          <a:cs typeface="Times New Roman" pitchFamily="18" charset="0"/>
                        </a:rPr>
                        <a:t>26.08.2019</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dirty="0">
                          <a:solidFill>
                            <a:schemeClr val="bg1"/>
                          </a:solidFill>
                          <a:latin typeface="Times New Roman" pitchFamily="18" charset="0"/>
                          <a:cs typeface="Times New Roman" pitchFamily="18" charset="0"/>
                        </a:rPr>
                        <a:t>08:28</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dirty="0">
                          <a:solidFill>
                            <a:schemeClr val="bg1"/>
                          </a:solidFill>
                          <a:latin typeface="Times New Roman" pitchFamily="18" charset="0"/>
                          <a:cs typeface="Times New Roman" pitchFamily="18" charset="0"/>
                        </a:rPr>
                        <a:t>07.09.2019</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dirty="0">
                          <a:solidFill>
                            <a:schemeClr val="bg1"/>
                          </a:solidFill>
                          <a:latin typeface="Times New Roman" pitchFamily="18" charset="0"/>
                          <a:cs typeface="Times New Roman" pitchFamily="18" charset="0"/>
                        </a:rPr>
                        <a:t>19:30</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214314">
                <a:tc>
                  <a:txBody>
                    <a:bodyPr/>
                    <a:lstStyle/>
                    <a:p>
                      <a:pPr algn="ctr" fontAlgn="ctr"/>
                      <a:r>
                        <a:rPr lang="de-DE" sz="600" b="1" i="0" u="none" strike="noStrike" dirty="0">
                          <a:solidFill>
                            <a:schemeClr val="bg1"/>
                          </a:solidFill>
                          <a:latin typeface="Times New Roman" pitchFamily="18" charset="0"/>
                          <a:cs typeface="Times New Roman" pitchFamily="18" charset="0"/>
                        </a:rPr>
                        <a:t>30.08.2019</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dirty="0">
                          <a:solidFill>
                            <a:schemeClr val="bg1"/>
                          </a:solidFill>
                          <a:latin typeface="Times New Roman" pitchFamily="18" charset="0"/>
                          <a:cs typeface="Times New Roman" pitchFamily="18" charset="0"/>
                        </a:rPr>
                        <a:t>12:37:07</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dirty="0">
                          <a:solidFill>
                            <a:schemeClr val="bg1"/>
                          </a:solidFill>
                          <a:latin typeface="Times New Roman" pitchFamily="18" charset="0"/>
                          <a:cs typeface="Times New Roman" pitchFamily="18" charset="0"/>
                        </a:rPr>
                        <a:t>06.09.2019</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dirty="0">
                          <a:solidFill>
                            <a:schemeClr val="bg1"/>
                          </a:solidFill>
                          <a:latin typeface="Times New Roman" pitchFamily="18" charset="0"/>
                          <a:cs typeface="Times New Roman" pitchFamily="18" charset="0"/>
                        </a:rPr>
                        <a:t>05:10:35</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dirty="0">
                          <a:solidFill>
                            <a:schemeClr val="bg1"/>
                          </a:solidFill>
                          <a:latin typeface="Times New Roman" pitchFamily="18" charset="0"/>
                          <a:cs typeface="Times New Roman" pitchFamily="18" charset="0"/>
                        </a:rPr>
                        <a:t>14.09.2019</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dirty="0">
                          <a:solidFill>
                            <a:schemeClr val="bg1"/>
                          </a:solidFill>
                          <a:latin typeface="Times New Roman" pitchFamily="18" charset="0"/>
                          <a:cs typeface="Times New Roman" pitchFamily="18" charset="0"/>
                        </a:rPr>
                        <a:t>06:33:03</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dirty="0">
                          <a:solidFill>
                            <a:schemeClr val="bg1"/>
                          </a:solidFill>
                          <a:latin typeface="Times New Roman" pitchFamily="18" charset="0"/>
                          <a:cs typeface="Times New Roman" pitchFamily="18" charset="0"/>
                        </a:rPr>
                        <a:t>22.09.2019</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dirty="0">
                          <a:solidFill>
                            <a:schemeClr val="bg1"/>
                          </a:solidFill>
                          <a:latin typeface="Times New Roman" pitchFamily="18" charset="0"/>
                          <a:cs typeface="Times New Roman" pitchFamily="18" charset="0"/>
                        </a:rPr>
                        <a:t>04:41:04</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dirty="0">
                          <a:solidFill>
                            <a:schemeClr val="bg1"/>
                          </a:solidFill>
                          <a:latin typeface="Times New Roman" pitchFamily="18" charset="0"/>
                          <a:cs typeface="Times New Roman" pitchFamily="18" charset="0"/>
                        </a:rPr>
                        <a:t>28.09.2019</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dirty="0">
                          <a:solidFill>
                            <a:schemeClr val="bg1"/>
                          </a:solidFill>
                          <a:latin typeface="Times New Roman" pitchFamily="18" charset="0"/>
                          <a:cs typeface="Times New Roman" pitchFamily="18" charset="0"/>
                        </a:rPr>
                        <a:t>20:26:26</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dirty="0">
                          <a:solidFill>
                            <a:schemeClr val="bg1"/>
                          </a:solidFill>
                          <a:latin typeface="Times New Roman" pitchFamily="18" charset="0"/>
                          <a:cs typeface="Times New Roman" pitchFamily="18" charset="0"/>
                        </a:rPr>
                        <a:t>23.09.2019</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dirty="0">
                          <a:solidFill>
                            <a:schemeClr val="bg1"/>
                          </a:solidFill>
                          <a:latin typeface="Times New Roman" pitchFamily="18" charset="0"/>
                          <a:cs typeface="Times New Roman" pitchFamily="18" charset="0"/>
                        </a:rPr>
                        <a:t>07:13</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39D"/>
                    </a:solidFill>
                  </a:tcPr>
                </a:tc>
                <a:tc>
                  <a:txBody>
                    <a:bodyPr/>
                    <a:lstStyle/>
                    <a:p>
                      <a:pPr algn="ctr" fontAlgn="ctr"/>
                      <a:r>
                        <a:rPr lang="de-DE" sz="600" b="1" i="0" u="none" strike="noStrike" dirty="0">
                          <a:solidFill>
                            <a:schemeClr val="bg1"/>
                          </a:solidFill>
                          <a:latin typeface="Times New Roman" pitchFamily="18" charset="0"/>
                          <a:cs typeface="Times New Roman" pitchFamily="18" charset="0"/>
                        </a:rPr>
                        <a:t>05.10.2019</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de-DE" sz="600" b="1" i="0" u="none" strike="noStrike" dirty="0">
                          <a:solidFill>
                            <a:schemeClr val="bg1"/>
                          </a:solidFill>
                          <a:latin typeface="Times New Roman" pitchFamily="18" charset="0"/>
                          <a:cs typeface="Times New Roman" pitchFamily="18" charset="0"/>
                        </a:rPr>
                        <a:t>18:16</a:t>
                      </a:r>
                    </a:p>
                  </a:txBody>
                  <a:tcPr marL="5404" marR="5404" marT="5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pic>
        <p:nvPicPr>
          <p:cNvPr id="1027" name="Picture 3" descr="C:\Users\Tischoff\Mond 2019\Kalender Bild Motive\Kalenderblätter aktuell\Planungen 2019\DSC00674.JPG"/>
          <p:cNvPicPr>
            <a:picLocks noChangeAspect="1" noChangeArrowheads="1"/>
          </p:cNvPicPr>
          <p:nvPr/>
        </p:nvPicPr>
        <p:blipFill>
          <a:blip r:embed="rId3" cstate="print"/>
          <a:srcRect/>
          <a:stretch>
            <a:fillRect/>
          </a:stretch>
        </p:blipFill>
        <p:spPr bwMode="auto">
          <a:xfrm>
            <a:off x="71406" y="71414"/>
            <a:ext cx="2928958" cy="2714644"/>
          </a:xfrm>
          <a:prstGeom prst="rect">
            <a:avLst/>
          </a:prstGeom>
          <a:noFill/>
        </p:spPr>
      </p:pic>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818</Words>
  <Application>Microsoft Office PowerPoint</Application>
  <PresentationFormat>Bildschirmpräsentation (4:3)</PresentationFormat>
  <Paragraphs>401</Paragraphs>
  <Slides>1</Slides>
  <Notes>1</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Larissa-Design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Tischoff</dc:creator>
  <cp:lastModifiedBy>Familie</cp:lastModifiedBy>
  <cp:revision>25</cp:revision>
  <dcterms:created xsi:type="dcterms:W3CDTF">2018-06-09T07:12:53Z</dcterms:created>
  <dcterms:modified xsi:type="dcterms:W3CDTF">2019-07-04T05:19:28Z</dcterms:modified>
</cp:coreProperties>
</file>